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44E"/>
    <a:srgbClr val="FFA500"/>
    <a:srgbClr val="FB5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702" autoAdjust="0"/>
  </p:normalViewPr>
  <p:slideViewPr>
    <p:cSldViewPr snapToGrid="0">
      <p:cViewPr varScale="1">
        <p:scale>
          <a:sx n="111" d="100"/>
          <a:sy n="111" d="100"/>
        </p:scale>
        <p:origin x="16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2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411D3-F5BA-47E6-928C-5BE67C890B0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ED80-8123-4DD9-B76D-1C337388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microsoft.com/office/2017/06/relationships/model3d" Target="../media/model3d1.glb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microsoft.com/office/2007/relationships/hdphoto" Target="../media/hdphoto4.wdp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1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microsoft.com/office/2017/06/relationships/model3d" Target="../media/model3d1.glb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9.png"/><Relationship Id="rId15" Type="http://schemas.microsoft.com/office/2007/relationships/hdphoto" Target="../media/hdphoto4.wdp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29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A6764E-BCB6-D3D9-2715-3D26C700D520}"/>
              </a:ext>
            </a:extLst>
          </p:cNvPr>
          <p:cNvGrpSpPr/>
          <p:nvPr/>
        </p:nvGrpSpPr>
        <p:grpSpPr>
          <a:xfrm>
            <a:off x="-399377" y="-1938519"/>
            <a:ext cx="9942754" cy="7296384"/>
            <a:chOff x="-532503" y="-2958435"/>
            <a:chExt cx="13257005" cy="9728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92" y="-2958435"/>
              <a:ext cx="11605633" cy="9227948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503" y="-1662150"/>
              <a:ext cx="13257005" cy="843222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2172675" y="4007428"/>
              <a:ext cx="438059" cy="8010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952589" y="666297"/>
              <a:ext cx="438059" cy="801023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209922" y="3722712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F6EB1C8C-EF67-9C37-E242-1445FD108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9736">
              <a:off x="9908309" y="-612453"/>
              <a:ext cx="2364722" cy="2443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94A5FD-D2D3-B771-29AF-188D931EBDB1}"/>
              </a:ext>
            </a:extLst>
          </p:cNvPr>
          <p:cNvGrpSpPr/>
          <p:nvPr/>
        </p:nvGrpSpPr>
        <p:grpSpPr>
          <a:xfrm>
            <a:off x="610000" y="857251"/>
            <a:ext cx="8228812" cy="5065862"/>
            <a:chOff x="813332" y="0"/>
            <a:chExt cx="10971749" cy="67544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E3E0B-65DA-FD34-CDB1-0ED2B2EA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7635" y="0"/>
              <a:ext cx="8277530" cy="6370249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9F1C7BF-F4F5-A3BE-D5A9-F12AEB7C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32" y="0"/>
              <a:ext cx="10971749" cy="675448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63E740-6F51-F3E6-EA3E-0F6C61939F59}"/>
                </a:ext>
              </a:extLst>
            </p:cNvPr>
            <p:cNvSpPr/>
            <p:nvPr/>
          </p:nvSpPr>
          <p:spPr>
            <a:xfrm rot="20180765">
              <a:off x="3118873" y="4592032"/>
              <a:ext cx="364334" cy="6448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97EEB-507C-C22C-D57D-1E17A2FC1373}"/>
                </a:ext>
              </a:extLst>
            </p:cNvPr>
            <p:cNvSpPr/>
            <p:nvPr/>
          </p:nvSpPr>
          <p:spPr>
            <a:xfrm rot="20180765">
              <a:off x="9360545" y="1944560"/>
              <a:ext cx="364334" cy="644810"/>
            </a:xfrm>
            <a:prstGeom prst="ellipse">
              <a:avLst/>
            </a:prstGeom>
            <a:solidFill>
              <a:srgbClr val="FB510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1026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49721E5-2632-8F1B-4FFE-0A9D34108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1567667" y="4402273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nsect Sentricon Termite Pest Ant, PNG, 1081x1081px, Insect, Animal, Ant,  Ant Colony, Argentine Ant Download Free">
              <a:extLst>
                <a:ext uri="{FF2B5EF4-FFF2-40B4-BE49-F238E27FC236}">
                  <a16:creationId xmlns:a16="http://schemas.microsoft.com/office/drawing/2014/main" id="{8134B1E8-3212-D478-E89F-A7787F3BF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05558">
              <a:off x="9415627" y="975066"/>
              <a:ext cx="1846985" cy="184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68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Ant hill - Termite Mound | Ant hill, Termites, Termite infestation">
            <a:extLst>
              <a:ext uri="{FF2B5EF4-FFF2-40B4-BE49-F238E27FC236}">
                <a16:creationId xmlns:a16="http://schemas.microsoft.com/office/drawing/2014/main" id="{B168041A-87B9-1AA2-C3DB-76328ADE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696" y="2937274"/>
            <a:ext cx="3175384" cy="24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owchart: Manual Input 20">
            <a:extLst>
              <a:ext uri="{FF2B5EF4-FFF2-40B4-BE49-F238E27FC236}">
                <a16:creationId xmlns:a16="http://schemas.microsoft.com/office/drawing/2014/main" id="{76BE9B79-2815-8679-4469-D4604ADB51EE}"/>
              </a:ext>
            </a:extLst>
          </p:cNvPr>
          <p:cNvSpPr/>
          <p:nvPr/>
        </p:nvSpPr>
        <p:spPr>
          <a:xfrm rot="10800000" flipH="1" flipV="1">
            <a:off x="4322120" y="4430599"/>
            <a:ext cx="1784281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3" name="Flowchart: Manual Input 20">
            <a:extLst>
              <a:ext uri="{FF2B5EF4-FFF2-40B4-BE49-F238E27FC236}">
                <a16:creationId xmlns:a16="http://schemas.microsoft.com/office/drawing/2014/main" id="{B64A9CFB-9105-E3E6-E04B-9734AF6C57E9}"/>
              </a:ext>
            </a:extLst>
          </p:cNvPr>
          <p:cNvSpPr/>
          <p:nvPr/>
        </p:nvSpPr>
        <p:spPr>
          <a:xfrm rot="10800000" flipV="1">
            <a:off x="2521301" y="4430600"/>
            <a:ext cx="1783080" cy="5299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83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83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83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8382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  <a:scene3d>
            <a:camera prst="isometricOffAxis2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F856BD52-1CA0-7F1B-05B9-FCD05787692B}"/>
              </a:ext>
            </a:extLst>
          </p:cNvPr>
          <p:cNvSpPr/>
          <p:nvPr/>
        </p:nvSpPr>
        <p:spPr>
          <a:xfrm>
            <a:off x="3961481" y="3545333"/>
            <a:ext cx="685800" cy="11502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027 w 10000"/>
              <a:gd name="connsiteY2" fmla="*/ 10000 h 10000"/>
              <a:gd name="connsiteX3" fmla="*/ 3128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027" y="10000"/>
                </a:lnTo>
                <a:lnTo>
                  <a:pt x="3128" y="10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48000">
                <a:srgbClr val="FFC000"/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pic>
        <p:nvPicPr>
          <p:cNvPr id="1026" name="Picture 2" descr="Ant Hill (Dacentru &amp; Maks) | ZT2 Download Library Wiki | Fandom">
            <a:extLst>
              <a:ext uri="{FF2B5EF4-FFF2-40B4-BE49-F238E27FC236}">
                <a16:creationId xmlns:a16="http://schemas.microsoft.com/office/drawing/2014/main" id="{229B41BB-6187-7457-DDD9-8B51ECB7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69" y="1963631"/>
            <a:ext cx="1521427" cy="152142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E0FB645-6C87-B06C-F394-7F1A91D1D0D5}"/>
              </a:ext>
            </a:extLst>
          </p:cNvPr>
          <p:cNvSpPr/>
          <p:nvPr/>
        </p:nvSpPr>
        <p:spPr>
          <a:xfrm rot="1342164">
            <a:off x="2541123" y="4394070"/>
            <a:ext cx="1845379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Functional Diversity</a:t>
            </a:r>
          </a:p>
        </p:txBody>
      </p:sp>
      <p:pic>
        <p:nvPicPr>
          <p:cNvPr id="40" name="Graphic 39" descr="Deciduous tree with solid fill">
            <a:extLst>
              <a:ext uri="{FF2B5EF4-FFF2-40B4-BE49-F238E27FC236}">
                <a16:creationId xmlns:a16="http://schemas.microsoft.com/office/drawing/2014/main" id="{BDE50946-570C-7063-DAAA-5D1CA5D8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8353" y="3804741"/>
            <a:ext cx="566689" cy="566689"/>
          </a:xfrm>
          <a:prstGeom prst="rect">
            <a:avLst/>
          </a:prstGeom>
        </p:spPr>
      </p:pic>
      <p:sp>
        <p:nvSpPr>
          <p:cNvPr id="42" name="Plus Sign 41">
            <a:extLst>
              <a:ext uri="{FF2B5EF4-FFF2-40B4-BE49-F238E27FC236}">
                <a16:creationId xmlns:a16="http://schemas.microsoft.com/office/drawing/2014/main" id="{666E82C0-3E35-6E99-94AF-5331CE93F8D5}"/>
              </a:ext>
            </a:extLst>
          </p:cNvPr>
          <p:cNvSpPr/>
          <p:nvPr/>
        </p:nvSpPr>
        <p:spPr>
          <a:xfrm>
            <a:off x="2606453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 dirty="0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42ACBC61-E11C-D22C-24BE-D33B4AFA33FE}"/>
              </a:ext>
            </a:extLst>
          </p:cNvPr>
          <p:cNvSpPr/>
          <p:nvPr/>
        </p:nvSpPr>
        <p:spPr>
          <a:xfrm>
            <a:off x="4109902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22178869-067E-4C6E-E3EA-B6F6BC16FFA0}"/>
              </a:ext>
            </a:extLst>
          </p:cNvPr>
          <p:cNvSpPr/>
          <p:nvPr/>
        </p:nvSpPr>
        <p:spPr>
          <a:xfrm>
            <a:off x="5914590" y="4843773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5" name="Minus Sign 44">
            <a:extLst>
              <a:ext uri="{FF2B5EF4-FFF2-40B4-BE49-F238E27FC236}">
                <a16:creationId xmlns:a16="http://schemas.microsoft.com/office/drawing/2014/main" id="{9CE8D24E-69B6-072E-A4D6-59A964D5B2DE}"/>
              </a:ext>
            </a:extLst>
          </p:cNvPr>
          <p:cNvSpPr/>
          <p:nvPr/>
        </p:nvSpPr>
        <p:spPr>
          <a:xfrm>
            <a:off x="4402683" y="5039173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6" name="Plus Sign 45">
            <a:extLst>
              <a:ext uri="{FF2B5EF4-FFF2-40B4-BE49-F238E27FC236}">
                <a16:creationId xmlns:a16="http://schemas.microsoft.com/office/drawing/2014/main" id="{0B2CECB2-8E1D-1270-CD22-EE47F1B76999}"/>
              </a:ext>
            </a:extLst>
          </p:cNvPr>
          <p:cNvSpPr/>
          <p:nvPr/>
        </p:nvSpPr>
        <p:spPr>
          <a:xfrm>
            <a:off x="4647282" y="3545334"/>
            <a:ext cx="113446" cy="1130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sp>
        <p:nvSpPr>
          <p:cNvPr id="47" name="Minus Sign 46">
            <a:extLst>
              <a:ext uri="{FF2B5EF4-FFF2-40B4-BE49-F238E27FC236}">
                <a16:creationId xmlns:a16="http://schemas.microsoft.com/office/drawing/2014/main" id="{3707A99F-912E-F44A-51AD-59F97C12CDC9}"/>
              </a:ext>
            </a:extLst>
          </p:cNvPr>
          <p:cNvSpPr/>
          <p:nvPr/>
        </p:nvSpPr>
        <p:spPr>
          <a:xfrm>
            <a:off x="4449272" y="4616202"/>
            <a:ext cx="115117" cy="119020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1"/>
          </a:p>
        </p:txBody>
      </p:sp>
      <p:pic>
        <p:nvPicPr>
          <p:cNvPr id="49" name="Graphic 48" descr="Chemicals outline">
            <a:extLst>
              <a:ext uri="{FF2B5EF4-FFF2-40B4-BE49-F238E27FC236}">
                <a16:creationId xmlns:a16="http://schemas.microsoft.com/office/drawing/2014/main" id="{8F200E05-EC7F-0F73-E3F0-1AB3AF5FF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09564">
            <a:off x="5661196" y="3909036"/>
            <a:ext cx="506788" cy="50678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98D8F3D-0175-4EE7-39C8-5C5768C89CC7}"/>
              </a:ext>
            </a:extLst>
          </p:cNvPr>
          <p:cNvSpPr/>
          <p:nvPr/>
        </p:nvSpPr>
        <p:spPr>
          <a:xfrm rot="20253683">
            <a:off x="4395368" y="4411442"/>
            <a:ext cx="153219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Nutrient Richness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BE258-26AA-E386-A31F-CE54F11F72A1}"/>
              </a:ext>
            </a:extLst>
          </p:cNvPr>
          <p:cNvSpPr/>
          <p:nvPr/>
        </p:nvSpPr>
        <p:spPr>
          <a:xfrm rot="4765842">
            <a:off x="3426258" y="3955512"/>
            <a:ext cx="1130628" cy="367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Gas fluxes</a:t>
            </a:r>
          </a:p>
        </p:txBody>
      </p:sp>
      <p:pic>
        <p:nvPicPr>
          <p:cNvPr id="53" name="Graphic 52" descr="Windy with solid fill">
            <a:extLst>
              <a:ext uri="{FF2B5EF4-FFF2-40B4-BE49-F238E27FC236}">
                <a16:creationId xmlns:a16="http://schemas.microsoft.com/office/drawing/2014/main" id="{397AEAE1-302D-9412-F7A7-061B6F822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593911" y="3340615"/>
            <a:ext cx="430280" cy="430280"/>
          </a:xfrm>
          <a:prstGeom prst="rect">
            <a:avLst/>
          </a:prstGeom>
        </p:spPr>
      </p:pic>
      <p:pic>
        <p:nvPicPr>
          <p:cNvPr id="1032" name="Picture 8" descr="Ant hill - Termite Mound | Termite control, Termites, Ant hill">
            <a:extLst>
              <a:ext uri="{FF2B5EF4-FFF2-40B4-BE49-F238E27FC236}">
                <a16:creationId xmlns:a16="http://schemas.microsoft.com/office/drawing/2014/main" id="{10823A92-EB78-EF09-D063-1554C0D9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90" y="3186141"/>
            <a:ext cx="2755996" cy="21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52950-B90D-AFCA-54D0-5948F7D13AB4}"/>
              </a:ext>
            </a:extLst>
          </p:cNvPr>
          <p:cNvGrpSpPr/>
          <p:nvPr/>
        </p:nvGrpSpPr>
        <p:grpSpPr>
          <a:xfrm>
            <a:off x="-832619" y="-705122"/>
            <a:ext cx="11836957" cy="6923941"/>
            <a:chOff x="-832619" y="-705122"/>
            <a:chExt cx="11836957" cy="692394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3513923"/>
                    </p:ext>
                  </p:extLst>
                </p:nvPr>
              </p:nvGraphicFramePr>
              <p:xfrm rot="20648580">
                <a:off x="2457499" y="2756559"/>
                <a:ext cx="4365968" cy="346226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65968" cy="346226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660350" ay="984139" az="8620172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67D99F39-90AE-2AB7-3434-BC9FEEEF9D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457499" y="2756559"/>
                  <a:ext cx="4365968" cy="34622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2" name="Picture 8" descr="Ant hill - Termite Mound | Termite control, Termites, Ant hill">
              <a:extLst>
                <a:ext uri="{FF2B5EF4-FFF2-40B4-BE49-F238E27FC236}">
                  <a16:creationId xmlns:a16="http://schemas.microsoft.com/office/drawing/2014/main" id="{10823A92-EB78-EF09-D063-1554C0D9D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t="14260" b="18341"/>
            <a:stretch/>
          </p:blipFill>
          <p:spPr bwMode="auto">
            <a:xfrm>
              <a:off x="7940371" y="1608883"/>
              <a:ext cx="3063967" cy="25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121207"/>
                    </p:ext>
                  </p:extLst>
                </p:nvPr>
              </p:nvGraphicFramePr>
              <p:xfrm rot="20648580">
                <a:off x="3783819" y="1797070"/>
                <a:ext cx="4077310" cy="356298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077310" cy="356298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47516" ay="-956506" az="-385584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83819" y="1797070"/>
                  <a:ext cx="4077310" cy="356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6010636"/>
                    </p:ext>
                  </p:extLst>
                </p:nvPr>
              </p:nvGraphicFramePr>
              <p:xfrm rot="20648580">
                <a:off x="1424607" y="2210864"/>
                <a:ext cx="3964295" cy="2635720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64295" cy="2635720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894055" ay="-176304" az="-37469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5135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48580">
                  <a:off x="1424607" y="2210864"/>
                  <a:ext cx="3964295" cy="26357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1026" name="Picture 2" descr="Ant Hill (Dacentru &amp; Maks) | ZT2 Download Library Wiki | Fandom">
              <a:extLst>
                <a:ext uri="{FF2B5EF4-FFF2-40B4-BE49-F238E27FC236}">
                  <a16:creationId xmlns:a16="http://schemas.microsoft.com/office/drawing/2014/main" id="{229B41BB-6187-7457-DDD9-8B51ECB7E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972" y="-705122"/>
              <a:ext cx="2562799" cy="2682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3541931" y="1739812"/>
              <a:ext cx="758695" cy="724793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22178869-067E-4C6E-E3EA-B6F6BC16FFA0}"/>
                </a:ext>
              </a:extLst>
            </p:cNvPr>
            <p:cNvSpPr/>
            <p:nvPr/>
          </p:nvSpPr>
          <p:spPr>
            <a:xfrm>
              <a:off x="7749276" y="399041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8309564">
              <a:off x="7292014" y="2327675"/>
              <a:ext cx="878581" cy="91967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pic>
          <p:nvPicPr>
            <p:cNvPr id="35" name="Picture 6" descr="Ant hill - Termite Mound | Ant hill, Termites, Termite infestation">
              <a:extLst>
                <a:ext uri="{FF2B5EF4-FFF2-40B4-BE49-F238E27FC236}">
                  <a16:creationId xmlns:a16="http://schemas.microsoft.com/office/drawing/2014/main" id="{B168041A-87B9-1AA2-C3DB-76328ADE5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9" t="24844" r="18364" b="20534"/>
            <a:stretch/>
          </p:blipFill>
          <p:spPr bwMode="auto">
            <a:xfrm flipH="1">
              <a:off x="-832619" y="1722860"/>
              <a:ext cx="2567293" cy="2389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27797" y="2165782"/>
              <a:ext cx="954571" cy="999220"/>
            </a:xfrm>
            <a:prstGeom prst="rect">
              <a:avLst/>
            </a:prstGeom>
          </p:spPr>
        </p:pic>
        <p:sp>
          <p:nvSpPr>
            <p:cNvPr id="42" name="Plus Sign 41">
              <a:extLst>
                <a:ext uri="{FF2B5EF4-FFF2-40B4-BE49-F238E27FC236}">
                  <a16:creationId xmlns:a16="http://schemas.microsoft.com/office/drawing/2014/main" id="{666E82C0-3E35-6E99-94AF-5331CE93F8D5}"/>
                </a:ext>
              </a:extLst>
            </p:cNvPr>
            <p:cNvSpPr/>
            <p:nvPr/>
          </p:nvSpPr>
          <p:spPr>
            <a:xfrm>
              <a:off x="1543578" y="3997866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7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DB661542-92B8-8E63-E769-51D98DF3EAA3}"/>
              </a:ext>
            </a:extLst>
          </p:cNvPr>
          <p:cNvGrpSpPr/>
          <p:nvPr/>
        </p:nvGrpSpPr>
        <p:grpSpPr>
          <a:xfrm>
            <a:off x="-922079" y="-310991"/>
            <a:ext cx="11287935" cy="6251739"/>
            <a:chOff x="-922079" y="-310991"/>
            <a:chExt cx="11287935" cy="625173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1325397"/>
                    </p:ext>
                  </p:extLst>
                </p:nvPr>
              </p:nvGraphicFramePr>
              <p:xfrm rot="20648580">
                <a:off x="2638021" y="2821272"/>
                <a:ext cx="4393896" cy="3119476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393896" cy="311947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72133" ay="433099" az="885636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13" name="3D Model 4112" descr="Grass patch">
                  <a:extLst>
                    <a:ext uri="{FF2B5EF4-FFF2-40B4-BE49-F238E27FC236}">
                      <a16:creationId xmlns:a16="http://schemas.microsoft.com/office/drawing/2014/main" id="{8AB658C7-6BF8-687C-72C3-B96A6F76F1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48580">
                  <a:off x="2638021" y="2821272"/>
                  <a:ext cx="4393896" cy="311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57976113"/>
                    </p:ext>
                  </p:extLst>
                </p:nvPr>
              </p:nvGraphicFramePr>
              <p:xfrm rot="20648580">
                <a:off x="1428789" y="2245440"/>
                <a:ext cx="3975430" cy="2758074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3975430" cy="2758074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55038" ay="-83119" az="-26438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1357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0648580">
                  <a:off x="1428789" y="2245440"/>
                  <a:ext cx="3975430" cy="2758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8515315"/>
                    </p:ext>
                  </p:extLst>
                </p:nvPr>
              </p:nvGraphicFramePr>
              <p:xfrm rot="20648580">
                <a:off x="3710441" y="1962011"/>
                <a:ext cx="4241729" cy="3328711"/>
              </p:xfrm>
              <a:graphic>
                <a:graphicData uri="http://schemas.microsoft.com/office/drawing/2017/model3d">
                  <am3d:model3d r:embed="rId2">
                    <am3d:spPr>
                      <a:xfrm rot="20648580">
                        <a:off x="0" y="0"/>
                        <a:ext cx="4241729" cy="3328711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027057" ay="-514709" az="-323164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1357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Grass patch">
                  <a:extLst>
                    <a:ext uri="{FF2B5EF4-FFF2-40B4-BE49-F238E27FC236}">
                      <a16:creationId xmlns:a16="http://schemas.microsoft.com/office/drawing/2014/main" id="{B45086DB-4BFB-A2B9-AE30-2BA5996022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48580">
                  <a:off x="3710441" y="1962011"/>
                  <a:ext cx="4241729" cy="332871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7027 w 10000"/>
                <a:gd name="connsiteY2" fmla="*/ 10000 h 10000"/>
                <a:gd name="connsiteX3" fmla="*/ 312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7027" y="10000"/>
                  </a:lnTo>
                  <a:lnTo>
                    <a:pt x="3128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4937139" y="3972051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65842">
              <a:off x="3231934" y="2821552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52151" y="2048123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443540" y="2507866"/>
              <a:ext cx="653009" cy="683553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190190" y="3228100"/>
              <a:ext cx="2580941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Nutrient Richness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838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838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8382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83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504138" y="323609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5BC718F7-B6F1-A3B7-1B1F-9E1DB670ABFD}"/>
                </a:ext>
              </a:extLst>
            </p:cNvPr>
            <p:cNvSpPr/>
            <p:nvPr/>
          </p:nvSpPr>
          <p:spPr>
            <a:xfrm>
              <a:off x="7165201" y="4082317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2077166" y="4083878"/>
              <a:ext cx="191096" cy="199423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4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2343D5-E7AC-CE29-C93B-98B589448FE5}"/>
              </a:ext>
            </a:extLst>
          </p:cNvPr>
          <p:cNvGrpSpPr/>
          <p:nvPr/>
        </p:nvGrpSpPr>
        <p:grpSpPr>
          <a:xfrm>
            <a:off x="-922079" y="-310991"/>
            <a:ext cx="11287935" cy="4950524"/>
            <a:chOff x="-922079" y="-310991"/>
            <a:chExt cx="11287935" cy="495052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88947689"/>
                    </p:ext>
                  </p:extLst>
                </p:nvPr>
              </p:nvGraphicFramePr>
              <p:xfrm rot="21250106">
                <a:off x="1973122" y="3109464"/>
                <a:ext cx="3563824" cy="1530069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563824" cy="1530069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60257" ay="-2210098" az="-149026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392495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Grass patch">
                  <a:extLst>
                    <a:ext uri="{FF2B5EF4-FFF2-40B4-BE49-F238E27FC236}">
                      <a16:creationId xmlns:a16="http://schemas.microsoft.com/office/drawing/2014/main" id="{193A2C6D-6931-B921-6C1B-3FAB7E6EAA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250106">
                  <a:off x="1973122" y="3109464"/>
                  <a:ext cx="3563824" cy="153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56953585"/>
                    </p:ext>
                  </p:extLst>
                </p:nvPr>
              </p:nvGraphicFramePr>
              <p:xfrm rot="21250106">
                <a:off x="965618" y="1686006"/>
                <a:ext cx="3310284" cy="1727806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10284" cy="1727806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8916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 descr="Grass patch">
                  <a:extLst>
                    <a:ext uri="{FF2B5EF4-FFF2-40B4-BE49-F238E27FC236}">
                      <a16:creationId xmlns:a16="http://schemas.microsoft.com/office/drawing/2014/main" id="{FB967373-F102-BD9C-A616-73EB77169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50106">
                  <a:off x="965618" y="1686006"/>
                  <a:ext cx="3310284" cy="1727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0905259"/>
                    </p:ext>
                  </p:extLst>
                </p:nvPr>
              </p:nvGraphicFramePr>
              <p:xfrm rot="21250106">
                <a:off x="4881476" y="2007830"/>
                <a:ext cx="3370575" cy="1759275"/>
              </p:xfrm>
              <a:graphic>
                <a:graphicData uri="http://schemas.microsoft.com/office/drawing/2017/model3d">
                  <am3d:model3d r:embed="rId2">
                    <am3d:spPr>
                      <a:xfrm rot="21250106">
                        <a:off x="0" y="0"/>
                        <a:ext cx="3370575" cy="1759275"/>
                      </a:xfrm>
                      <a:prstGeom prst="rect">
                        <a:avLst/>
                      </a:prstGeom>
                    </am3d:spPr>
                    <am3d:camera>
                      <am3d:pos x="0" y="0" z="5790121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81160" d="1000000"/>
                      <am3d:preTrans dx="5390755" dy="-1339975" dz="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55924" ay="1876364" az="957118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962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Grass patch">
                  <a:extLst>
                    <a:ext uri="{FF2B5EF4-FFF2-40B4-BE49-F238E27FC236}">
                      <a16:creationId xmlns:a16="http://schemas.microsoft.com/office/drawing/2014/main" id="{2639F384-203D-BDB3-3902-74DA634473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250106">
                  <a:off x="4881476" y="2007830"/>
                  <a:ext cx="3370575" cy="17592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FD46D53-480E-B7FB-5D8C-B7AB9603B148}"/>
                </a:ext>
              </a:extLst>
            </p:cNvPr>
            <p:cNvSpPr/>
            <p:nvPr/>
          </p:nvSpPr>
          <p:spPr>
            <a:xfrm>
              <a:off x="-922079" y="2787513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2403B0-ABD3-81CA-1944-9ADF9566DACC}"/>
                </a:ext>
              </a:extLst>
            </p:cNvPr>
            <p:cNvSpPr/>
            <p:nvPr/>
          </p:nvSpPr>
          <p:spPr>
            <a:xfrm flipH="1">
              <a:off x="3243040" y="856832"/>
              <a:ext cx="2945226" cy="1198872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  <a:gd name="connsiteX0" fmla="*/ 574673 w 5484433"/>
                <a:gd name="connsiteY0" fmla="*/ 1459092 h 1869204"/>
                <a:gd name="connsiteX1" fmla="*/ 1489073 w 5484433"/>
                <a:gd name="connsiteY1" fmla="*/ 859017 h 1869204"/>
                <a:gd name="connsiteX2" fmla="*/ 2193923 w 5484433"/>
                <a:gd name="connsiteY2" fmla="*/ 297042 h 1869204"/>
                <a:gd name="connsiteX3" fmla="*/ 3051173 w 5484433"/>
                <a:gd name="connsiteY3" fmla="*/ 11292 h 1869204"/>
                <a:gd name="connsiteX4" fmla="*/ 3784598 w 5484433"/>
                <a:gd name="connsiteY4" fmla="*/ 668517 h 1869204"/>
                <a:gd name="connsiteX5" fmla="*/ 4137023 w 5484433"/>
                <a:gd name="connsiteY5" fmla="*/ 1354317 h 1869204"/>
                <a:gd name="connsiteX6" fmla="*/ 4678124 w 5484433"/>
                <a:gd name="connsiteY6" fmla="*/ 1563335 h 1869204"/>
                <a:gd name="connsiteX7" fmla="*/ 5251448 w 5484433"/>
                <a:gd name="connsiteY7" fmla="*/ 1859142 h 1869204"/>
                <a:gd name="connsiteX8" fmla="*/ 327023 w 5484433"/>
                <a:gd name="connsiteY8" fmla="*/ 1801992 h 1869204"/>
                <a:gd name="connsiteX9" fmla="*/ 574673 w 5484433"/>
                <a:gd name="connsiteY9" fmla="*/ 1459092 h 1869204"/>
                <a:gd name="connsiteX0" fmla="*/ 574673 w 5482156"/>
                <a:gd name="connsiteY0" fmla="*/ 1459092 h 1869204"/>
                <a:gd name="connsiteX1" fmla="*/ 1489073 w 5482156"/>
                <a:gd name="connsiteY1" fmla="*/ 859017 h 1869204"/>
                <a:gd name="connsiteX2" fmla="*/ 2193923 w 5482156"/>
                <a:gd name="connsiteY2" fmla="*/ 297042 h 1869204"/>
                <a:gd name="connsiteX3" fmla="*/ 3051173 w 5482156"/>
                <a:gd name="connsiteY3" fmla="*/ 11292 h 1869204"/>
                <a:gd name="connsiteX4" fmla="*/ 3784598 w 5482156"/>
                <a:gd name="connsiteY4" fmla="*/ 668517 h 1869204"/>
                <a:gd name="connsiteX5" fmla="*/ 4242812 w 5482156"/>
                <a:gd name="connsiteY5" fmla="*/ 1196356 h 1869204"/>
                <a:gd name="connsiteX6" fmla="*/ 4678124 w 5482156"/>
                <a:gd name="connsiteY6" fmla="*/ 1563335 h 1869204"/>
                <a:gd name="connsiteX7" fmla="*/ 5251448 w 5482156"/>
                <a:gd name="connsiteY7" fmla="*/ 1859142 h 1869204"/>
                <a:gd name="connsiteX8" fmla="*/ 327023 w 5482156"/>
                <a:gd name="connsiteY8" fmla="*/ 1801992 h 1869204"/>
                <a:gd name="connsiteX9" fmla="*/ 574673 w 5482156"/>
                <a:gd name="connsiteY9" fmla="*/ 1459092 h 1869204"/>
                <a:gd name="connsiteX0" fmla="*/ 681586 w 5440966"/>
                <a:gd name="connsiteY0" fmla="*/ 1480153 h 1868583"/>
                <a:gd name="connsiteX1" fmla="*/ 1447883 w 5440966"/>
                <a:gd name="connsiteY1" fmla="*/ 859017 h 1868583"/>
                <a:gd name="connsiteX2" fmla="*/ 2152733 w 5440966"/>
                <a:gd name="connsiteY2" fmla="*/ 297042 h 1868583"/>
                <a:gd name="connsiteX3" fmla="*/ 3009983 w 5440966"/>
                <a:gd name="connsiteY3" fmla="*/ 11292 h 1868583"/>
                <a:gd name="connsiteX4" fmla="*/ 3743408 w 5440966"/>
                <a:gd name="connsiteY4" fmla="*/ 668517 h 1868583"/>
                <a:gd name="connsiteX5" fmla="*/ 4201622 w 5440966"/>
                <a:gd name="connsiteY5" fmla="*/ 1196356 h 1868583"/>
                <a:gd name="connsiteX6" fmla="*/ 4636934 w 5440966"/>
                <a:gd name="connsiteY6" fmla="*/ 1563335 h 1868583"/>
                <a:gd name="connsiteX7" fmla="*/ 5210258 w 5440966"/>
                <a:gd name="connsiteY7" fmla="*/ 1859142 h 1868583"/>
                <a:gd name="connsiteX8" fmla="*/ 285833 w 5440966"/>
                <a:gd name="connsiteY8" fmla="*/ 1801992 h 1868583"/>
                <a:gd name="connsiteX9" fmla="*/ 681586 w 5440966"/>
                <a:gd name="connsiteY9" fmla="*/ 1480153 h 1868583"/>
                <a:gd name="connsiteX0" fmla="*/ 684712 w 5444092"/>
                <a:gd name="connsiteY0" fmla="*/ 1480299 h 1868731"/>
                <a:gd name="connsiteX1" fmla="*/ 1563850 w 5444092"/>
                <a:gd name="connsiteY1" fmla="*/ 880224 h 1868731"/>
                <a:gd name="connsiteX2" fmla="*/ 2155859 w 5444092"/>
                <a:gd name="connsiteY2" fmla="*/ 297188 h 1868731"/>
                <a:gd name="connsiteX3" fmla="*/ 3013109 w 5444092"/>
                <a:gd name="connsiteY3" fmla="*/ 11438 h 1868731"/>
                <a:gd name="connsiteX4" fmla="*/ 3746534 w 5444092"/>
                <a:gd name="connsiteY4" fmla="*/ 668663 h 1868731"/>
                <a:gd name="connsiteX5" fmla="*/ 4204748 w 5444092"/>
                <a:gd name="connsiteY5" fmla="*/ 1196502 h 1868731"/>
                <a:gd name="connsiteX6" fmla="*/ 4640060 w 5444092"/>
                <a:gd name="connsiteY6" fmla="*/ 1563481 h 1868731"/>
                <a:gd name="connsiteX7" fmla="*/ 5213384 w 5444092"/>
                <a:gd name="connsiteY7" fmla="*/ 1859288 h 1868731"/>
                <a:gd name="connsiteX8" fmla="*/ 288959 w 5444092"/>
                <a:gd name="connsiteY8" fmla="*/ 1802138 h 1868731"/>
                <a:gd name="connsiteX9" fmla="*/ 684712 w 5444092"/>
                <a:gd name="connsiteY9" fmla="*/ 1480299 h 1868731"/>
                <a:gd name="connsiteX0" fmla="*/ 684712 w 5444092"/>
                <a:gd name="connsiteY0" fmla="*/ 1342891 h 1731322"/>
                <a:gd name="connsiteX1" fmla="*/ 1563850 w 5444092"/>
                <a:gd name="connsiteY1" fmla="*/ 742816 h 1731322"/>
                <a:gd name="connsiteX2" fmla="*/ 2155859 w 5444092"/>
                <a:gd name="connsiteY2" fmla="*/ 159780 h 1731322"/>
                <a:gd name="connsiteX3" fmla="*/ 3027214 w 5444092"/>
                <a:gd name="connsiteY3" fmla="*/ 21461 h 1731322"/>
                <a:gd name="connsiteX4" fmla="*/ 3746534 w 5444092"/>
                <a:gd name="connsiteY4" fmla="*/ 531255 h 1731322"/>
                <a:gd name="connsiteX5" fmla="*/ 4204748 w 5444092"/>
                <a:gd name="connsiteY5" fmla="*/ 1059094 h 1731322"/>
                <a:gd name="connsiteX6" fmla="*/ 4640060 w 5444092"/>
                <a:gd name="connsiteY6" fmla="*/ 1426073 h 1731322"/>
                <a:gd name="connsiteX7" fmla="*/ 5213384 w 5444092"/>
                <a:gd name="connsiteY7" fmla="*/ 1721880 h 1731322"/>
                <a:gd name="connsiteX8" fmla="*/ 288959 w 5444092"/>
                <a:gd name="connsiteY8" fmla="*/ 1664730 h 1731322"/>
                <a:gd name="connsiteX9" fmla="*/ 684712 w 5444092"/>
                <a:gd name="connsiteY9" fmla="*/ 1342891 h 1731322"/>
                <a:gd name="connsiteX0" fmla="*/ 684712 w 5453412"/>
                <a:gd name="connsiteY0" fmla="*/ 1342891 h 1731322"/>
                <a:gd name="connsiteX1" fmla="*/ 1563850 w 5453412"/>
                <a:gd name="connsiteY1" fmla="*/ 742816 h 1731322"/>
                <a:gd name="connsiteX2" fmla="*/ 2155859 w 5453412"/>
                <a:gd name="connsiteY2" fmla="*/ 159780 h 1731322"/>
                <a:gd name="connsiteX3" fmla="*/ 3027214 w 5453412"/>
                <a:gd name="connsiteY3" fmla="*/ 21461 h 1731322"/>
                <a:gd name="connsiteX4" fmla="*/ 3746534 w 5453412"/>
                <a:gd name="connsiteY4" fmla="*/ 531255 h 1731322"/>
                <a:gd name="connsiteX5" fmla="*/ 4204748 w 5453412"/>
                <a:gd name="connsiteY5" fmla="*/ 1059094 h 1731322"/>
                <a:gd name="connsiteX6" fmla="*/ 4703533 w 5453412"/>
                <a:gd name="connsiteY6" fmla="*/ 1389216 h 1731322"/>
                <a:gd name="connsiteX7" fmla="*/ 5213384 w 5453412"/>
                <a:gd name="connsiteY7" fmla="*/ 1721880 h 1731322"/>
                <a:gd name="connsiteX8" fmla="*/ 288959 w 5453412"/>
                <a:gd name="connsiteY8" fmla="*/ 1664730 h 1731322"/>
                <a:gd name="connsiteX9" fmla="*/ 684712 w 5453412"/>
                <a:gd name="connsiteY9" fmla="*/ 1342891 h 1731322"/>
                <a:gd name="connsiteX0" fmla="*/ 684712 w 5451805"/>
                <a:gd name="connsiteY0" fmla="*/ 1342891 h 1731322"/>
                <a:gd name="connsiteX1" fmla="*/ 1563850 w 5451805"/>
                <a:gd name="connsiteY1" fmla="*/ 742816 h 1731322"/>
                <a:gd name="connsiteX2" fmla="*/ 2155859 w 5451805"/>
                <a:gd name="connsiteY2" fmla="*/ 159780 h 1731322"/>
                <a:gd name="connsiteX3" fmla="*/ 3027214 w 5451805"/>
                <a:gd name="connsiteY3" fmla="*/ 21461 h 1731322"/>
                <a:gd name="connsiteX4" fmla="*/ 3746534 w 5451805"/>
                <a:gd name="connsiteY4" fmla="*/ 531255 h 1731322"/>
                <a:gd name="connsiteX5" fmla="*/ 4275274 w 5451805"/>
                <a:gd name="connsiteY5" fmla="*/ 1022236 h 1731322"/>
                <a:gd name="connsiteX6" fmla="*/ 4703533 w 5451805"/>
                <a:gd name="connsiteY6" fmla="*/ 1389216 h 1731322"/>
                <a:gd name="connsiteX7" fmla="*/ 5213384 w 5451805"/>
                <a:gd name="connsiteY7" fmla="*/ 1721880 h 1731322"/>
                <a:gd name="connsiteX8" fmla="*/ 288959 w 5451805"/>
                <a:gd name="connsiteY8" fmla="*/ 1664730 h 1731322"/>
                <a:gd name="connsiteX9" fmla="*/ 684712 w 5451805"/>
                <a:gd name="connsiteY9" fmla="*/ 1342891 h 1731322"/>
                <a:gd name="connsiteX0" fmla="*/ 684712 w 5451805"/>
                <a:gd name="connsiteY0" fmla="*/ 1268392 h 1656823"/>
                <a:gd name="connsiteX1" fmla="*/ 1563850 w 5451805"/>
                <a:gd name="connsiteY1" fmla="*/ 668317 h 1656823"/>
                <a:gd name="connsiteX2" fmla="*/ 2155859 w 5451805"/>
                <a:gd name="connsiteY2" fmla="*/ 85281 h 1656823"/>
                <a:gd name="connsiteX3" fmla="*/ 3006056 w 5451805"/>
                <a:gd name="connsiteY3" fmla="*/ 41738 h 1656823"/>
                <a:gd name="connsiteX4" fmla="*/ 3746534 w 5451805"/>
                <a:gd name="connsiteY4" fmla="*/ 456756 h 1656823"/>
                <a:gd name="connsiteX5" fmla="*/ 4275274 w 5451805"/>
                <a:gd name="connsiteY5" fmla="*/ 947737 h 1656823"/>
                <a:gd name="connsiteX6" fmla="*/ 4703533 w 5451805"/>
                <a:gd name="connsiteY6" fmla="*/ 1314717 h 1656823"/>
                <a:gd name="connsiteX7" fmla="*/ 5213384 w 5451805"/>
                <a:gd name="connsiteY7" fmla="*/ 1647381 h 1656823"/>
                <a:gd name="connsiteX8" fmla="*/ 288959 w 5451805"/>
                <a:gd name="connsiteY8" fmla="*/ 1590231 h 1656823"/>
                <a:gd name="connsiteX9" fmla="*/ 684712 w 5451805"/>
                <a:gd name="connsiteY9" fmla="*/ 1268392 h 1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1805" h="1656823">
                  <a:moveTo>
                    <a:pt x="684712" y="1268392"/>
                  </a:moveTo>
                  <a:cubicBezTo>
                    <a:pt x="897194" y="1114740"/>
                    <a:pt x="1270804" y="868342"/>
                    <a:pt x="1563850" y="668317"/>
                  </a:cubicBezTo>
                  <a:cubicBezTo>
                    <a:pt x="1809041" y="471132"/>
                    <a:pt x="1915492" y="189711"/>
                    <a:pt x="2155859" y="85281"/>
                  </a:cubicBezTo>
                  <a:cubicBezTo>
                    <a:pt x="2396226" y="-19149"/>
                    <a:pt x="2740944" y="-20174"/>
                    <a:pt x="3006056" y="41738"/>
                  </a:cubicBezTo>
                  <a:cubicBezTo>
                    <a:pt x="3271168" y="103650"/>
                    <a:pt x="3534998" y="305756"/>
                    <a:pt x="3746534" y="456756"/>
                  </a:cubicBezTo>
                  <a:cubicBezTo>
                    <a:pt x="3958070" y="607756"/>
                    <a:pt x="4115774" y="804744"/>
                    <a:pt x="4275274" y="947737"/>
                  </a:cubicBezTo>
                  <a:cubicBezTo>
                    <a:pt x="4434774" y="1090731"/>
                    <a:pt x="4547181" y="1198110"/>
                    <a:pt x="4703533" y="1314717"/>
                  </a:cubicBezTo>
                  <a:cubicBezTo>
                    <a:pt x="4859885" y="1431324"/>
                    <a:pt x="5915059" y="1625156"/>
                    <a:pt x="5213384" y="1647381"/>
                  </a:cubicBezTo>
                  <a:cubicBezTo>
                    <a:pt x="4511709" y="1669606"/>
                    <a:pt x="1043738" y="1653396"/>
                    <a:pt x="288959" y="1590231"/>
                  </a:cubicBezTo>
                  <a:cubicBezTo>
                    <a:pt x="-465820" y="1527066"/>
                    <a:pt x="472230" y="1422044"/>
                    <a:pt x="684712" y="12683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F856BD52-1CA0-7F1B-05B9-FCD05787692B}"/>
                </a:ext>
              </a:extLst>
            </p:cNvPr>
            <p:cNvSpPr/>
            <p:nvPr/>
          </p:nvSpPr>
          <p:spPr>
            <a:xfrm>
              <a:off x="4178042" y="2083832"/>
              <a:ext cx="1155210" cy="2028163"/>
            </a:xfrm>
            <a:custGeom>
              <a:avLst/>
              <a:gdLst>
                <a:gd name="connsiteX0" fmla="*/ 0 w 1155210"/>
                <a:gd name="connsiteY0" fmla="*/ 0 h 2028163"/>
                <a:gd name="connsiteX1" fmla="*/ 542949 w 1155210"/>
                <a:gd name="connsiteY1" fmla="*/ 0 h 2028163"/>
                <a:gd name="connsiteX2" fmla="*/ 1155210 w 1155210"/>
                <a:gd name="connsiteY2" fmla="*/ 0 h 2028163"/>
                <a:gd name="connsiteX3" fmla="*/ 1065915 w 1155210"/>
                <a:gd name="connsiteY3" fmla="*/ 527322 h 2028163"/>
                <a:gd name="connsiteX4" fmla="*/ 980054 w 1155210"/>
                <a:gd name="connsiteY4" fmla="*/ 1034363 h 2028163"/>
                <a:gd name="connsiteX5" fmla="*/ 901061 w 1155210"/>
                <a:gd name="connsiteY5" fmla="*/ 1500841 h 2028163"/>
                <a:gd name="connsiteX6" fmla="*/ 811766 w 1155210"/>
                <a:gd name="connsiteY6" fmla="*/ 2028163 h 2028163"/>
                <a:gd name="connsiteX7" fmla="*/ 361349 w 1155210"/>
                <a:gd name="connsiteY7" fmla="*/ 2028163 h 2028163"/>
                <a:gd name="connsiteX8" fmla="*/ 278239 w 1155210"/>
                <a:gd name="connsiteY8" fmla="*/ 1561686 h 2028163"/>
                <a:gd name="connsiteX9" fmla="*/ 184288 w 1155210"/>
                <a:gd name="connsiteY9" fmla="*/ 1034363 h 2028163"/>
                <a:gd name="connsiteX10" fmla="*/ 104791 w 1155210"/>
                <a:gd name="connsiteY10" fmla="*/ 588167 h 2028163"/>
                <a:gd name="connsiteX11" fmla="*/ 0 w 1155210"/>
                <a:gd name="connsiteY11" fmla="*/ 0 h 202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210" h="2028163" fill="none" extrusionOk="0">
                  <a:moveTo>
                    <a:pt x="0" y="0"/>
                  </a:moveTo>
                  <a:cubicBezTo>
                    <a:pt x="164970" y="-22431"/>
                    <a:pt x="315327" y="1179"/>
                    <a:pt x="542949" y="0"/>
                  </a:cubicBezTo>
                  <a:cubicBezTo>
                    <a:pt x="770571" y="-1179"/>
                    <a:pt x="902503" y="72619"/>
                    <a:pt x="1155210" y="0"/>
                  </a:cubicBezTo>
                  <a:cubicBezTo>
                    <a:pt x="1187339" y="134561"/>
                    <a:pt x="1035925" y="359590"/>
                    <a:pt x="1065915" y="527322"/>
                  </a:cubicBezTo>
                  <a:cubicBezTo>
                    <a:pt x="1095904" y="695054"/>
                    <a:pt x="957160" y="885991"/>
                    <a:pt x="980054" y="1034363"/>
                  </a:cubicBezTo>
                  <a:cubicBezTo>
                    <a:pt x="1002947" y="1182735"/>
                    <a:pt x="925739" y="1270430"/>
                    <a:pt x="901061" y="1500841"/>
                  </a:cubicBezTo>
                  <a:cubicBezTo>
                    <a:pt x="876383" y="1731252"/>
                    <a:pt x="787048" y="1915349"/>
                    <a:pt x="811766" y="2028163"/>
                  </a:cubicBezTo>
                  <a:cubicBezTo>
                    <a:pt x="675011" y="2051346"/>
                    <a:pt x="497436" y="1996468"/>
                    <a:pt x="361349" y="2028163"/>
                  </a:cubicBezTo>
                  <a:cubicBezTo>
                    <a:pt x="297999" y="1929226"/>
                    <a:pt x="317489" y="1749719"/>
                    <a:pt x="278239" y="1561686"/>
                  </a:cubicBezTo>
                  <a:cubicBezTo>
                    <a:pt x="238989" y="1373653"/>
                    <a:pt x="242340" y="1170704"/>
                    <a:pt x="184288" y="1034363"/>
                  </a:cubicBezTo>
                  <a:cubicBezTo>
                    <a:pt x="126236" y="898022"/>
                    <a:pt x="124059" y="683706"/>
                    <a:pt x="104791" y="588167"/>
                  </a:cubicBezTo>
                  <a:cubicBezTo>
                    <a:pt x="85523" y="492628"/>
                    <a:pt x="59643" y="197225"/>
                    <a:pt x="0" y="0"/>
                  </a:cubicBezTo>
                  <a:close/>
                </a:path>
                <a:path w="1155210" h="2028163" stroke="0" extrusionOk="0">
                  <a:moveTo>
                    <a:pt x="0" y="0"/>
                  </a:moveTo>
                  <a:cubicBezTo>
                    <a:pt x="182191" y="-25924"/>
                    <a:pt x="444114" y="36766"/>
                    <a:pt x="566053" y="0"/>
                  </a:cubicBezTo>
                  <a:cubicBezTo>
                    <a:pt x="687992" y="-36766"/>
                    <a:pt x="979904" y="55536"/>
                    <a:pt x="1155210" y="0"/>
                  </a:cubicBezTo>
                  <a:cubicBezTo>
                    <a:pt x="1157645" y="210931"/>
                    <a:pt x="1054296" y="337725"/>
                    <a:pt x="1076218" y="466477"/>
                  </a:cubicBezTo>
                  <a:cubicBezTo>
                    <a:pt x="1098140" y="595229"/>
                    <a:pt x="1014362" y="756337"/>
                    <a:pt x="997226" y="932955"/>
                  </a:cubicBezTo>
                  <a:cubicBezTo>
                    <a:pt x="980090" y="1109573"/>
                    <a:pt x="878625" y="1308948"/>
                    <a:pt x="904496" y="1480559"/>
                  </a:cubicBezTo>
                  <a:cubicBezTo>
                    <a:pt x="930367" y="1652170"/>
                    <a:pt x="798336" y="1889955"/>
                    <a:pt x="811766" y="2028163"/>
                  </a:cubicBezTo>
                  <a:cubicBezTo>
                    <a:pt x="710689" y="2059250"/>
                    <a:pt x="461616" y="1979984"/>
                    <a:pt x="361349" y="2028163"/>
                  </a:cubicBezTo>
                  <a:cubicBezTo>
                    <a:pt x="294032" y="1858263"/>
                    <a:pt x="332487" y="1711090"/>
                    <a:pt x="278239" y="1561686"/>
                  </a:cubicBezTo>
                  <a:cubicBezTo>
                    <a:pt x="223991" y="1412282"/>
                    <a:pt x="263017" y="1257792"/>
                    <a:pt x="187901" y="1054645"/>
                  </a:cubicBezTo>
                  <a:cubicBezTo>
                    <a:pt x="112785" y="851498"/>
                    <a:pt x="159228" y="773048"/>
                    <a:pt x="104791" y="588167"/>
                  </a:cubicBezTo>
                  <a:cubicBezTo>
                    <a:pt x="50354" y="403286"/>
                    <a:pt x="71145" y="2022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lumMod val="100000"/>
                  </a:srgbClr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5400000" scaled="1"/>
            </a:gradFill>
            <a:ln w="0" cap="flat">
              <a:solidFill>
                <a:srgbClr val="9E844E">
                  <a:alpha val="0"/>
                </a:srgbClr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3084318046">
                    <a:custGeom>
                      <a:avLst/>
                      <a:gdLst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2000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7027 w 10000"/>
                        <a:gd name="connsiteY2" fmla="*/ 10000 h 10000"/>
                        <a:gd name="connsiteX3" fmla="*/ 3128 w 10000"/>
                        <a:gd name="connsiteY3" fmla="*/ 10000 h 10000"/>
                        <a:gd name="connsiteX4" fmla="*/ 0 w 10000"/>
                        <a:gd name="connsiteY4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0"/>
                          </a:moveTo>
                          <a:lnTo>
                            <a:pt x="10000" y="0"/>
                          </a:lnTo>
                          <a:lnTo>
                            <a:pt x="7027" y="10000"/>
                          </a:lnTo>
                          <a:lnTo>
                            <a:pt x="3128" y="100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0B2CECB2-8E1D-1270-CD22-EE47F1B76999}"/>
                </a:ext>
              </a:extLst>
            </p:cNvPr>
            <p:cNvSpPr/>
            <p:nvPr/>
          </p:nvSpPr>
          <p:spPr>
            <a:xfrm>
              <a:off x="5333252" y="2083832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44781" y="76904"/>
                    <a:pt x="63159" y="77411"/>
                    <a:pt x="73075" y="77239"/>
                  </a:cubicBezTo>
                  <a:cubicBezTo>
                    <a:pt x="71033" y="62665"/>
                    <a:pt x="75093" y="47816"/>
                    <a:pt x="73075" y="26434"/>
                  </a:cubicBezTo>
                  <a:cubicBezTo>
                    <a:pt x="92280" y="23794"/>
                    <a:pt x="105177" y="26477"/>
                    <a:pt x="118021" y="26434"/>
                  </a:cubicBezTo>
                  <a:cubicBezTo>
                    <a:pt x="122024" y="45796"/>
                    <a:pt x="113127" y="56732"/>
                    <a:pt x="118021" y="77239"/>
                  </a:cubicBezTo>
                  <a:cubicBezTo>
                    <a:pt x="132106" y="75743"/>
                    <a:pt x="155557" y="81508"/>
                    <a:pt x="165766" y="77239"/>
                  </a:cubicBezTo>
                  <a:cubicBezTo>
                    <a:pt x="166804" y="99566"/>
                    <a:pt x="165228" y="107448"/>
                    <a:pt x="165766" y="122184"/>
                  </a:cubicBezTo>
                  <a:cubicBezTo>
                    <a:pt x="149415" y="124187"/>
                    <a:pt x="129429" y="118155"/>
                    <a:pt x="118021" y="122184"/>
                  </a:cubicBezTo>
                  <a:cubicBezTo>
                    <a:pt x="119774" y="145258"/>
                    <a:pt x="114344" y="159141"/>
                    <a:pt x="118021" y="172989"/>
                  </a:cubicBezTo>
                  <a:cubicBezTo>
                    <a:pt x="107007" y="177151"/>
                    <a:pt x="88748" y="168412"/>
                    <a:pt x="73075" y="172989"/>
                  </a:cubicBezTo>
                  <a:cubicBezTo>
                    <a:pt x="72868" y="151158"/>
                    <a:pt x="75275" y="146690"/>
                    <a:pt x="73075" y="122184"/>
                  </a:cubicBezTo>
                  <a:cubicBezTo>
                    <a:pt x="52410" y="123205"/>
                    <a:pt x="47727" y="120817"/>
                    <a:pt x="25330" y="122184"/>
                  </a:cubicBezTo>
                  <a:cubicBezTo>
                    <a:pt x="21083" y="112665"/>
                    <a:pt x="28509" y="99098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44787" y="75032"/>
                    <a:pt x="58379" y="82105"/>
                    <a:pt x="73075" y="77239"/>
                  </a:cubicBezTo>
                  <a:cubicBezTo>
                    <a:pt x="71598" y="54612"/>
                    <a:pt x="76453" y="41822"/>
                    <a:pt x="73075" y="26434"/>
                  </a:cubicBezTo>
                  <a:cubicBezTo>
                    <a:pt x="82118" y="25093"/>
                    <a:pt x="101418" y="27699"/>
                    <a:pt x="118021" y="26434"/>
                  </a:cubicBezTo>
                  <a:cubicBezTo>
                    <a:pt x="123909" y="40662"/>
                    <a:pt x="116746" y="58963"/>
                    <a:pt x="118021" y="77239"/>
                  </a:cubicBezTo>
                  <a:cubicBezTo>
                    <a:pt x="131225" y="74389"/>
                    <a:pt x="155020" y="79465"/>
                    <a:pt x="165766" y="77239"/>
                  </a:cubicBezTo>
                  <a:cubicBezTo>
                    <a:pt x="168289" y="88976"/>
                    <a:pt x="162978" y="109014"/>
                    <a:pt x="165766" y="122184"/>
                  </a:cubicBezTo>
                  <a:cubicBezTo>
                    <a:pt x="148903" y="123490"/>
                    <a:pt x="130581" y="119380"/>
                    <a:pt x="118021" y="122184"/>
                  </a:cubicBezTo>
                  <a:cubicBezTo>
                    <a:pt x="119888" y="136083"/>
                    <a:pt x="114010" y="161510"/>
                    <a:pt x="118021" y="172989"/>
                  </a:cubicBezTo>
                  <a:cubicBezTo>
                    <a:pt x="104332" y="178328"/>
                    <a:pt x="90430" y="172269"/>
                    <a:pt x="73075" y="172989"/>
                  </a:cubicBezTo>
                  <a:cubicBezTo>
                    <a:pt x="72223" y="152724"/>
                    <a:pt x="77834" y="139119"/>
                    <a:pt x="73075" y="122184"/>
                  </a:cubicBezTo>
                  <a:cubicBezTo>
                    <a:pt x="55876" y="124309"/>
                    <a:pt x="39650" y="117376"/>
                    <a:pt x="25330" y="122184"/>
                  </a:cubicBezTo>
                  <a:cubicBezTo>
                    <a:pt x="21154" y="102882"/>
                    <a:pt x="29544" y="94785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348497783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47" name="Minus Sign 46">
              <a:extLst>
                <a:ext uri="{FF2B5EF4-FFF2-40B4-BE49-F238E27FC236}">
                  <a16:creationId xmlns:a16="http://schemas.microsoft.com/office/drawing/2014/main" id="{3707A99F-912E-F44A-51AD-59F97C12CDC9}"/>
                </a:ext>
              </a:extLst>
            </p:cNvPr>
            <p:cNvSpPr/>
            <p:nvPr/>
          </p:nvSpPr>
          <p:spPr>
            <a:xfrm>
              <a:off x="5010043" y="3958211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68338" y="73238"/>
                    <a:pt x="120229" y="87874"/>
                    <a:pt x="168208" y="80252"/>
                  </a:cubicBezTo>
                  <a:cubicBezTo>
                    <a:pt x="169027" y="96247"/>
                    <a:pt x="163614" y="110848"/>
                    <a:pt x="168208" y="129611"/>
                  </a:cubicBezTo>
                  <a:cubicBezTo>
                    <a:pt x="126064" y="138970"/>
                    <a:pt x="72017" y="126792"/>
                    <a:pt x="25703" y="129611"/>
                  </a:cubicBezTo>
                  <a:cubicBezTo>
                    <a:pt x="23440" y="107657"/>
                    <a:pt x="26804" y="100824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87380" y="79982"/>
                    <a:pt x="124426" y="93433"/>
                    <a:pt x="168208" y="80252"/>
                  </a:cubicBezTo>
                  <a:cubicBezTo>
                    <a:pt x="169593" y="95379"/>
                    <a:pt x="164755" y="107038"/>
                    <a:pt x="168208" y="129611"/>
                  </a:cubicBezTo>
                  <a:cubicBezTo>
                    <a:pt x="113177" y="143278"/>
                    <a:pt x="73888" y="125312"/>
                    <a:pt x="25703" y="129611"/>
                  </a:cubicBezTo>
                  <a:cubicBezTo>
                    <a:pt x="21695" y="115519"/>
                    <a:pt x="26083" y="101477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042387693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3BE258-26AA-E386-A31F-CE54F11F72A1}"/>
                </a:ext>
              </a:extLst>
            </p:cNvPr>
            <p:cNvSpPr/>
            <p:nvPr/>
          </p:nvSpPr>
          <p:spPr>
            <a:xfrm rot="4715510">
              <a:off x="3253828" y="2804010"/>
              <a:ext cx="1993591" cy="618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Gas fluxes</a:t>
              </a:r>
            </a:p>
          </p:txBody>
        </p:sp>
        <p:pic>
          <p:nvPicPr>
            <p:cNvPr id="53" name="Graphic 52" descr="Windy with solid fill">
              <a:extLst>
                <a:ext uri="{FF2B5EF4-FFF2-40B4-BE49-F238E27FC236}">
                  <a16:creationId xmlns:a16="http://schemas.microsoft.com/office/drawing/2014/main" id="{397AEAE1-302D-9412-F7A7-061B6F82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794341" y="2098581"/>
              <a:ext cx="506503" cy="483870"/>
            </a:xfrm>
            <a:prstGeom prst="rect">
              <a:avLst/>
            </a:prstGeom>
          </p:spPr>
        </p:pic>
        <p:sp>
          <p:nvSpPr>
            <p:cNvPr id="30" name="Flowchart: Manual Input 20">
              <a:extLst>
                <a:ext uri="{FF2B5EF4-FFF2-40B4-BE49-F238E27FC236}">
                  <a16:creationId xmlns:a16="http://schemas.microsoft.com/office/drawing/2014/main" id="{76BE9B79-2815-8679-4469-D4604ADB51EE}"/>
                </a:ext>
              </a:extLst>
            </p:cNvPr>
            <p:cNvSpPr/>
            <p:nvPr/>
          </p:nvSpPr>
          <p:spPr>
            <a:xfrm rot="10800000" flipH="1" flipV="1">
              <a:off x="5066808" y="3261880"/>
              <a:ext cx="3005568" cy="934416"/>
            </a:xfrm>
            <a:custGeom>
              <a:avLst/>
              <a:gdLst>
                <a:gd name="connsiteX0" fmla="*/ 0 w 3005568"/>
                <a:gd name="connsiteY0" fmla="*/ 783227 h 934416"/>
                <a:gd name="connsiteX1" fmla="*/ 410761 w 3005568"/>
                <a:gd name="connsiteY1" fmla="*/ 676186 h 934416"/>
                <a:gd name="connsiteX2" fmla="*/ 911689 w 3005568"/>
                <a:gd name="connsiteY2" fmla="*/ 545648 h 934416"/>
                <a:gd name="connsiteX3" fmla="*/ 1472728 w 3005568"/>
                <a:gd name="connsiteY3" fmla="*/ 399446 h 934416"/>
                <a:gd name="connsiteX4" fmla="*/ 1943601 w 3005568"/>
                <a:gd name="connsiteY4" fmla="*/ 276740 h 934416"/>
                <a:gd name="connsiteX5" fmla="*/ 2414473 w 3005568"/>
                <a:gd name="connsiteY5" fmla="*/ 154035 h 934416"/>
                <a:gd name="connsiteX6" fmla="*/ 3005568 w 3005568"/>
                <a:gd name="connsiteY6" fmla="*/ 0 h 934416"/>
                <a:gd name="connsiteX7" fmla="*/ 3005568 w 3005568"/>
                <a:gd name="connsiteY7" fmla="*/ 457863 h 934416"/>
                <a:gd name="connsiteX8" fmla="*/ 3005568 w 3005568"/>
                <a:gd name="connsiteY8" fmla="*/ 934415 h 934416"/>
                <a:gd name="connsiteX9" fmla="*/ 2564751 w 3005568"/>
                <a:gd name="connsiteY9" fmla="*/ 934415 h 934416"/>
                <a:gd name="connsiteX10" fmla="*/ 2063823 w 3005568"/>
                <a:gd name="connsiteY10" fmla="*/ 934415 h 934416"/>
                <a:gd name="connsiteX11" fmla="*/ 1592951 w 3005568"/>
                <a:gd name="connsiteY11" fmla="*/ 934415 h 934416"/>
                <a:gd name="connsiteX12" fmla="*/ 1152134 w 3005568"/>
                <a:gd name="connsiteY12" fmla="*/ 934415 h 934416"/>
                <a:gd name="connsiteX13" fmla="*/ 591095 w 3005568"/>
                <a:gd name="connsiteY13" fmla="*/ 934415 h 934416"/>
                <a:gd name="connsiteX14" fmla="*/ 0 w 3005568"/>
                <a:gd name="connsiteY14" fmla="*/ 934415 h 934416"/>
                <a:gd name="connsiteX15" fmla="*/ 0 w 3005568"/>
                <a:gd name="connsiteY15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5568" h="934416" fill="none" extrusionOk="0">
                  <a:moveTo>
                    <a:pt x="0" y="783227"/>
                  </a:moveTo>
                  <a:cubicBezTo>
                    <a:pt x="153815" y="704092"/>
                    <a:pt x="218555" y="762216"/>
                    <a:pt x="410761" y="676186"/>
                  </a:cubicBezTo>
                  <a:cubicBezTo>
                    <a:pt x="602967" y="590156"/>
                    <a:pt x="794457" y="640142"/>
                    <a:pt x="911689" y="545648"/>
                  </a:cubicBezTo>
                  <a:cubicBezTo>
                    <a:pt x="1028921" y="451154"/>
                    <a:pt x="1369895" y="470567"/>
                    <a:pt x="1472728" y="399446"/>
                  </a:cubicBezTo>
                  <a:cubicBezTo>
                    <a:pt x="1575561" y="328325"/>
                    <a:pt x="1784769" y="352230"/>
                    <a:pt x="1943601" y="276740"/>
                  </a:cubicBezTo>
                  <a:cubicBezTo>
                    <a:pt x="2102433" y="201251"/>
                    <a:pt x="2307168" y="194614"/>
                    <a:pt x="2414473" y="154035"/>
                  </a:cubicBezTo>
                  <a:cubicBezTo>
                    <a:pt x="2521778" y="113456"/>
                    <a:pt x="2858756" y="47736"/>
                    <a:pt x="3005568" y="0"/>
                  </a:cubicBezTo>
                  <a:cubicBezTo>
                    <a:pt x="3033842" y="223346"/>
                    <a:pt x="2999828" y="283393"/>
                    <a:pt x="3005568" y="457863"/>
                  </a:cubicBezTo>
                  <a:cubicBezTo>
                    <a:pt x="3011308" y="632333"/>
                    <a:pt x="3005004" y="775514"/>
                    <a:pt x="3005568" y="934415"/>
                  </a:cubicBezTo>
                  <a:cubicBezTo>
                    <a:pt x="2826953" y="962646"/>
                    <a:pt x="2724195" y="929877"/>
                    <a:pt x="2564751" y="934415"/>
                  </a:cubicBezTo>
                  <a:cubicBezTo>
                    <a:pt x="2405307" y="938953"/>
                    <a:pt x="2239565" y="896997"/>
                    <a:pt x="2063823" y="934415"/>
                  </a:cubicBezTo>
                  <a:cubicBezTo>
                    <a:pt x="1888081" y="971833"/>
                    <a:pt x="1805857" y="914708"/>
                    <a:pt x="1592951" y="934415"/>
                  </a:cubicBezTo>
                  <a:cubicBezTo>
                    <a:pt x="1380045" y="954122"/>
                    <a:pt x="1246825" y="900639"/>
                    <a:pt x="1152134" y="934415"/>
                  </a:cubicBezTo>
                  <a:cubicBezTo>
                    <a:pt x="1057443" y="968191"/>
                    <a:pt x="712539" y="871515"/>
                    <a:pt x="591095" y="934415"/>
                  </a:cubicBezTo>
                  <a:cubicBezTo>
                    <a:pt x="469651" y="997315"/>
                    <a:pt x="205327" y="916407"/>
                    <a:pt x="0" y="934415"/>
                  </a:cubicBezTo>
                  <a:cubicBezTo>
                    <a:pt x="-8095" y="882485"/>
                    <a:pt x="2631" y="844687"/>
                    <a:pt x="0" y="783227"/>
                  </a:cubicBezTo>
                  <a:close/>
                </a:path>
                <a:path w="3005568" h="934416" stroke="0" extrusionOk="0">
                  <a:moveTo>
                    <a:pt x="0" y="783227"/>
                  </a:moveTo>
                  <a:cubicBezTo>
                    <a:pt x="224923" y="682980"/>
                    <a:pt x="387301" y="695410"/>
                    <a:pt x="561039" y="637025"/>
                  </a:cubicBezTo>
                  <a:cubicBezTo>
                    <a:pt x="734777" y="578639"/>
                    <a:pt x="867194" y="624298"/>
                    <a:pt x="1122079" y="490822"/>
                  </a:cubicBezTo>
                  <a:cubicBezTo>
                    <a:pt x="1376964" y="357346"/>
                    <a:pt x="1453041" y="458641"/>
                    <a:pt x="1653062" y="352452"/>
                  </a:cubicBezTo>
                  <a:cubicBezTo>
                    <a:pt x="1853083" y="246263"/>
                    <a:pt x="2031933" y="296208"/>
                    <a:pt x="2123935" y="229747"/>
                  </a:cubicBezTo>
                  <a:cubicBezTo>
                    <a:pt x="2215937" y="163286"/>
                    <a:pt x="2471090" y="165795"/>
                    <a:pt x="2564751" y="114873"/>
                  </a:cubicBezTo>
                  <a:cubicBezTo>
                    <a:pt x="2658413" y="63951"/>
                    <a:pt x="2799982" y="86696"/>
                    <a:pt x="3005568" y="0"/>
                  </a:cubicBezTo>
                  <a:cubicBezTo>
                    <a:pt x="3053814" y="96383"/>
                    <a:pt x="2998788" y="318770"/>
                    <a:pt x="3005568" y="467208"/>
                  </a:cubicBezTo>
                  <a:cubicBezTo>
                    <a:pt x="3012348" y="615646"/>
                    <a:pt x="2994992" y="789446"/>
                    <a:pt x="3005568" y="934415"/>
                  </a:cubicBezTo>
                  <a:cubicBezTo>
                    <a:pt x="2849559" y="992582"/>
                    <a:pt x="2739776" y="898835"/>
                    <a:pt x="2504640" y="934415"/>
                  </a:cubicBezTo>
                  <a:cubicBezTo>
                    <a:pt x="2269504" y="969995"/>
                    <a:pt x="2111434" y="926929"/>
                    <a:pt x="1943601" y="934415"/>
                  </a:cubicBezTo>
                  <a:cubicBezTo>
                    <a:pt x="1775768" y="941901"/>
                    <a:pt x="1634969" y="894008"/>
                    <a:pt x="1412617" y="934415"/>
                  </a:cubicBezTo>
                  <a:cubicBezTo>
                    <a:pt x="1190265" y="974822"/>
                    <a:pt x="1133718" y="926105"/>
                    <a:pt x="941745" y="934415"/>
                  </a:cubicBezTo>
                  <a:cubicBezTo>
                    <a:pt x="749772" y="942725"/>
                    <a:pt x="693234" y="910944"/>
                    <a:pt x="530984" y="934415"/>
                  </a:cubicBezTo>
                  <a:cubicBezTo>
                    <a:pt x="368734" y="957886"/>
                    <a:pt x="227923" y="927843"/>
                    <a:pt x="0" y="934415"/>
                  </a:cubicBezTo>
                  <a:cubicBezTo>
                    <a:pt x="-12738" y="871058"/>
                    <a:pt x="4700" y="828528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33777399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1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9CE8D24E-69B6-072E-A4D6-59A964D5B2DE}"/>
                </a:ext>
              </a:extLst>
            </p:cNvPr>
            <p:cNvSpPr/>
            <p:nvPr/>
          </p:nvSpPr>
          <p:spPr>
            <a:xfrm>
              <a:off x="5202513" y="4334952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77652" y="77840"/>
                    <a:pt x="132482" y="81247"/>
                    <a:pt x="168208" y="80252"/>
                  </a:cubicBezTo>
                  <a:cubicBezTo>
                    <a:pt x="173424" y="98324"/>
                    <a:pt x="167392" y="108930"/>
                    <a:pt x="168208" y="129611"/>
                  </a:cubicBezTo>
                  <a:cubicBezTo>
                    <a:pt x="114187" y="137375"/>
                    <a:pt x="87398" y="116176"/>
                    <a:pt x="25703" y="129611"/>
                  </a:cubicBezTo>
                  <a:cubicBezTo>
                    <a:pt x="24946" y="112678"/>
                    <a:pt x="30868" y="91035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91821" y="75662"/>
                    <a:pt x="123626" y="94304"/>
                    <a:pt x="168208" y="80252"/>
                  </a:cubicBezTo>
                  <a:cubicBezTo>
                    <a:pt x="169156" y="95243"/>
                    <a:pt x="162345" y="114153"/>
                    <a:pt x="168208" y="129611"/>
                  </a:cubicBezTo>
                  <a:cubicBezTo>
                    <a:pt x="111554" y="138713"/>
                    <a:pt x="63986" y="122230"/>
                    <a:pt x="25703" y="129611"/>
                  </a:cubicBezTo>
                  <a:cubicBezTo>
                    <a:pt x="20529" y="113703"/>
                    <a:pt x="28777" y="97046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124972592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pic>
          <p:nvPicPr>
            <p:cNvPr id="49" name="Graphic 48" descr="Chemicals outline">
              <a:extLst>
                <a:ext uri="{FF2B5EF4-FFF2-40B4-BE49-F238E27FC236}">
                  <a16:creationId xmlns:a16="http://schemas.microsoft.com/office/drawing/2014/main" id="{8F200E05-EC7F-0F73-E3F0-1AB3AF5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8309564">
              <a:off x="7567869" y="2608554"/>
              <a:ext cx="516194" cy="540339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8D8F3D-0175-4EE7-39C8-5C5768C89CC7}"/>
                </a:ext>
              </a:extLst>
            </p:cNvPr>
            <p:cNvSpPr/>
            <p:nvPr/>
          </p:nvSpPr>
          <p:spPr>
            <a:xfrm rot="20192646">
              <a:off x="5072328" y="3228975"/>
              <a:ext cx="2838142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Nutrient Enrichment</a:t>
              </a:r>
            </a:p>
          </p:txBody>
        </p:sp>
        <p:sp>
          <p:nvSpPr>
            <p:cNvPr id="33" name="Flowchart: Manual Input 20">
              <a:extLst>
                <a:ext uri="{FF2B5EF4-FFF2-40B4-BE49-F238E27FC236}">
                  <a16:creationId xmlns:a16="http://schemas.microsoft.com/office/drawing/2014/main" id="{B64A9CFB-9105-E3E6-E04B-9734AF6C57E9}"/>
                </a:ext>
              </a:extLst>
            </p:cNvPr>
            <p:cNvSpPr/>
            <p:nvPr/>
          </p:nvSpPr>
          <p:spPr>
            <a:xfrm rot="10800000" flipV="1">
              <a:off x="1400143" y="3269336"/>
              <a:ext cx="3003545" cy="934416"/>
            </a:xfrm>
            <a:custGeom>
              <a:avLst/>
              <a:gdLst>
                <a:gd name="connsiteX0" fmla="*/ 0 w 3003545"/>
                <a:gd name="connsiteY0" fmla="*/ 783227 h 934416"/>
                <a:gd name="connsiteX1" fmla="*/ 560662 w 3003545"/>
                <a:gd name="connsiteY1" fmla="*/ 637025 h 934416"/>
                <a:gd name="connsiteX2" fmla="*/ 1061252 w 3003545"/>
                <a:gd name="connsiteY2" fmla="*/ 506487 h 934416"/>
                <a:gd name="connsiteX3" fmla="*/ 1621914 w 3003545"/>
                <a:gd name="connsiteY3" fmla="*/ 360284 h 934416"/>
                <a:gd name="connsiteX4" fmla="*/ 2092469 w 3003545"/>
                <a:gd name="connsiteY4" fmla="*/ 237579 h 934416"/>
                <a:gd name="connsiteX5" fmla="*/ 3003544 w 3003545"/>
                <a:gd name="connsiteY5" fmla="*/ 0 h 934416"/>
                <a:gd name="connsiteX6" fmla="*/ 3003544 w 3003545"/>
                <a:gd name="connsiteY6" fmla="*/ 476552 h 934416"/>
                <a:gd name="connsiteX7" fmla="*/ 3003544 w 3003545"/>
                <a:gd name="connsiteY7" fmla="*/ 934415 h 934416"/>
                <a:gd name="connsiteX8" fmla="*/ 2532989 w 3003545"/>
                <a:gd name="connsiteY8" fmla="*/ 934415 h 934416"/>
                <a:gd name="connsiteX9" fmla="*/ 2032398 w 3003545"/>
                <a:gd name="connsiteY9" fmla="*/ 934415 h 934416"/>
                <a:gd name="connsiteX10" fmla="*/ 1471737 w 3003545"/>
                <a:gd name="connsiteY10" fmla="*/ 934415 h 934416"/>
                <a:gd name="connsiteX11" fmla="*/ 1001181 w 3003545"/>
                <a:gd name="connsiteY11" fmla="*/ 934415 h 934416"/>
                <a:gd name="connsiteX12" fmla="*/ 440520 w 3003545"/>
                <a:gd name="connsiteY12" fmla="*/ 934415 h 934416"/>
                <a:gd name="connsiteX13" fmla="*/ 0 w 3003545"/>
                <a:gd name="connsiteY13" fmla="*/ 934415 h 934416"/>
                <a:gd name="connsiteX14" fmla="*/ 0 w 3003545"/>
                <a:gd name="connsiteY14" fmla="*/ 783227 h 9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3545" h="934416" fill="none" extrusionOk="0">
                  <a:moveTo>
                    <a:pt x="0" y="783227"/>
                  </a:moveTo>
                  <a:cubicBezTo>
                    <a:pt x="140679" y="737879"/>
                    <a:pt x="446291" y="703797"/>
                    <a:pt x="560662" y="637025"/>
                  </a:cubicBezTo>
                  <a:cubicBezTo>
                    <a:pt x="675033" y="570253"/>
                    <a:pt x="942549" y="564834"/>
                    <a:pt x="1061252" y="506487"/>
                  </a:cubicBezTo>
                  <a:cubicBezTo>
                    <a:pt x="1179955" y="448140"/>
                    <a:pt x="1430286" y="443991"/>
                    <a:pt x="1621914" y="360284"/>
                  </a:cubicBezTo>
                  <a:cubicBezTo>
                    <a:pt x="1813542" y="276577"/>
                    <a:pt x="1968631" y="294753"/>
                    <a:pt x="2092469" y="237579"/>
                  </a:cubicBezTo>
                  <a:cubicBezTo>
                    <a:pt x="2216307" y="180405"/>
                    <a:pt x="2642417" y="202440"/>
                    <a:pt x="3003544" y="0"/>
                  </a:cubicBezTo>
                  <a:cubicBezTo>
                    <a:pt x="3020340" y="136725"/>
                    <a:pt x="2958266" y="323920"/>
                    <a:pt x="3003544" y="476552"/>
                  </a:cubicBezTo>
                  <a:cubicBezTo>
                    <a:pt x="3048822" y="629184"/>
                    <a:pt x="2957530" y="816642"/>
                    <a:pt x="3003544" y="934415"/>
                  </a:cubicBezTo>
                  <a:cubicBezTo>
                    <a:pt x="2831247" y="963359"/>
                    <a:pt x="2664483" y="896429"/>
                    <a:pt x="2532989" y="934415"/>
                  </a:cubicBezTo>
                  <a:cubicBezTo>
                    <a:pt x="2401495" y="972401"/>
                    <a:pt x="2159569" y="914544"/>
                    <a:pt x="2032398" y="934415"/>
                  </a:cubicBezTo>
                  <a:cubicBezTo>
                    <a:pt x="1905227" y="954286"/>
                    <a:pt x="1651628" y="871806"/>
                    <a:pt x="1471737" y="934415"/>
                  </a:cubicBezTo>
                  <a:cubicBezTo>
                    <a:pt x="1291846" y="997024"/>
                    <a:pt x="1201382" y="899979"/>
                    <a:pt x="1001181" y="934415"/>
                  </a:cubicBezTo>
                  <a:cubicBezTo>
                    <a:pt x="800980" y="968851"/>
                    <a:pt x="598827" y="891268"/>
                    <a:pt x="440520" y="934415"/>
                  </a:cubicBezTo>
                  <a:cubicBezTo>
                    <a:pt x="282213" y="977562"/>
                    <a:pt x="142288" y="899860"/>
                    <a:pt x="0" y="934415"/>
                  </a:cubicBezTo>
                  <a:cubicBezTo>
                    <a:pt x="-5010" y="860821"/>
                    <a:pt x="12639" y="838851"/>
                    <a:pt x="0" y="783227"/>
                  </a:cubicBezTo>
                  <a:close/>
                </a:path>
                <a:path w="3003545" h="934416" stroke="0" extrusionOk="0">
                  <a:moveTo>
                    <a:pt x="0" y="783227"/>
                  </a:moveTo>
                  <a:cubicBezTo>
                    <a:pt x="91535" y="710395"/>
                    <a:pt x="324533" y="714704"/>
                    <a:pt x="440520" y="668354"/>
                  </a:cubicBezTo>
                  <a:cubicBezTo>
                    <a:pt x="556507" y="622004"/>
                    <a:pt x="851854" y="621418"/>
                    <a:pt x="1001181" y="522151"/>
                  </a:cubicBezTo>
                  <a:cubicBezTo>
                    <a:pt x="1150509" y="422885"/>
                    <a:pt x="1261219" y="458343"/>
                    <a:pt x="1501772" y="391614"/>
                  </a:cubicBezTo>
                  <a:cubicBezTo>
                    <a:pt x="1742325" y="324885"/>
                    <a:pt x="1787118" y="345232"/>
                    <a:pt x="1972327" y="268908"/>
                  </a:cubicBezTo>
                  <a:cubicBezTo>
                    <a:pt x="2157536" y="192584"/>
                    <a:pt x="2226295" y="252922"/>
                    <a:pt x="2412847" y="154035"/>
                  </a:cubicBezTo>
                  <a:cubicBezTo>
                    <a:pt x="2599399" y="55147"/>
                    <a:pt x="2765742" y="78221"/>
                    <a:pt x="3003544" y="0"/>
                  </a:cubicBezTo>
                  <a:cubicBezTo>
                    <a:pt x="3015137" y="120494"/>
                    <a:pt x="2956947" y="329351"/>
                    <a:pt x="3003544" y="439175"/>
                  </a:cubicBezTo>
                  <a:cubicBezTo>
                    <a:pt x="3050141" y="549000"/>
                    <a:pt x="2985950" y="754502"/>
                    <a:pt x="3003544" y="934415"/>
                  </a:cubicBezTo>
                  <a:cubicBezTo>
                    <a:pt x="2805885" y="988494"/>
                    <a:pt x="2726294" y="915162"/>
                    <a:pt x="2532989" y="934415"/>
                  </a:cubicBezTo>
                  <a:cubicBezTo>
                    <a:pt x="2339685" y="953668"/>
                    <a:pt x="2250691" y="906918"/>
                    <a:pt x="2092469" y="934415"/>
                  </a:cubicBezTo>
                  <a:cubicBezTo>
                    <a:pt x="1934247" y="961912"/>
                    <a:pt x="1768822" y="878842"/>
                    <a:pt x="1561843" y="934415"/>
                  </a:cubicBezTo>
                  <a:cubicBezTo>
                    <a:pt x="1354864" y="989988"/>
                    <a:pt x="1277491" y="884384"/>
                    <a:pt x="1031217" y="934415"/>
                  </a:cubicBezTo>
                  <a:cubicBezTo>
                    <a:pt x="784943" y="984446"/>
                    <a:pt x="686378" y="900112"/>
                    <a:pt x="500591" y="934415"/>
                  </a:cubicBezTo>
                  <a:cubicBezTo>
                    <a:pt x="314804" y="968718"/>
                    <a:pt x="145706" y="916550"/>
                    <a:pt x="0" y="934415"/>
                  </a:cubicBezTo>
                  <a:cubicBezTo>
                    <a:pt x="-17562" y="883671"/>
                    <a:pt x="8747" y="820916"/>
                    <a:pt x="0" y="783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48000">
                  <a:srgbClr val="FFC000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>
              <a:solidFill>
                <a:srgbClr val="9E844E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423315831"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2000 h 10000"/>
                        <a:gd name="connsiteX0" fmla="*/ 0 w 10000"/>
                        <a:gd name="connsiteY0" fmla="*/ 8382 h 10000"/>
                        <a:gd name="connsiteX1" fmla="*/ 10000 w 10000"/>
                        <a:gd name="connsiteY1" fmla="*/ 0 h 10000"/>
                        <a:gd name="connsiteX2" fmla="*/ 10000 w 10000"/>
                        <a:gd name="connsiteY2" fmla="*/ 10000 h 10000"/>
                        <a:gd name="connsiteX3" fmla="*/ 0 w 10000"/>
                        <a:gd name="connsiteY3" fmla="*/ 10000 h 10000"/>
                        <a:gd name="connsiteX4" fmla="*/ 0 w 10000"/>
                        <a:gd name="connsiteY4" fmla="*/ 8382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8382"/>
                          </a:move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838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/>
            </a:p>
          </p:txBody>
        </p:sp>
        <p:pic>
          <p:nvPicPr>
            <p:cNvPr id="40" name="Graphic 39" descr="Deciduous tree with solid fill">
              <a:extLst>
                <a:ext uri="{FF2B5EF4-FFF2-40B4-BE49-F238E27FC236}">
                  <a16:creationId xmlns:a16="http://schemas.microsoft.com/office/drawing/2014/main" id="{BDE50946-570C-7063-DAAA-5D1CA5D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937" y="2649182"/>
              <a:ext cx="456231" cy="477572"/>
            </a:xfrm>
            <a:prstGeom prst="rect">
              <a:avLst/>
            </a:prstGeom>
          </p:spPr>
        </p:pic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42ACBC61-E11C-D22C-24BE-D33B4AFA33FE}"/>
                </a:ext>
              </a:extLst>
            </p:cNvPr>
            <p:cNvSpPr/>
            <p:nvPr/>
          </p:nvSpPr>
          <p:spPr>
            <a:xfrm>
              <a:off x="4076094" y="4342407"/>
              <a:ext cx="193911" cy="209863"/>
            </a:xfrm>
            <a:custGeom>
              <a:avLst/>
              <a:gdLst>
                <a:gd name="connsiteX0" fmla="*/ 25703 w 193911"/>
                <a:gd name="connsiteY0" fmla="*/ 80252 h 209863"/>
                <a:gd name="connsiteX1" fmla="*/ 168208 w 193911"/>
                <a:gd name="connsiteY1" fmla="*/ 80252 h 209863"/>
                <a:gd name="connsiteX2" fmla="*/ 168208 w 193911"/>
                <a:gd name="connsiteY2" fmla="*/ 129611 h 209863"/>
                <a:gd name="connsiteX3" fmla="*/ 25703 w 193911"/>
                <a:gd name="connsiteY3" fmla="*/ 129611 h 209863"/>
                <a:gd name="connsiteX4" fmla="*/ 25703 w 193911"/>
                <a:gd name="connsiteY4" fmla="*/ 80252 h 20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11" h="209863" fill="none" extrusionOk="0">
                  <a:moveTo>
                    <a:pt x="25703" y="80252"/>
                  </a:moveTo>
                  <a:cubicBezTo>
                    <a:pt x="96191" y="64651"/>
                    <a:pt x="98011" y="80783"/>
                    <a:pt x="168208" y="80252"/>
                  </a:cubicBezTo>
                  <a:cubicBezTo>
                    <a:pt x="172492" y="104841"/>
                    <a:pt x="163256" y="108419"/>
                    <a:pt x="168208" y="129611"/>
                  </a:cubicBezTo>
                  <a:cubicBezTo>
                    <a:pt x="129213" y="141671"/>
                    <a:pt x="87834" y="119804"/>
                    <a:pt x="25703" y="129611"/>
                  </a:cubicBezTo>
                  <a:cubicBezTo>
                    <a:pt x="22580" y="114859"/>
                    <a:pt x="29573" y="93473"/>
                    <a:pt x="25703" y="80252"/>
                  </a:cubicBezTo>
                  <a:close/>
                </a:path>
                <a:path w="193911" h="209863" stroke="0" extrusionOk="0">
                  <a:moveTo>
                    <a:pt x="25703" y="80252"/>
                  </a:moveTo>
                  <a:cubicBezTo>
                    <a:pt x="66695" y="68030"/>
                    <a:pt x="106108" y="95824"/>
                    <a:pt x="168208" y="80252"/>
                  </a:cubicBezTo>
                  <a:cubicBezTo>
                    <a:pt x="173695" y="100947"/>
                    <a:pt x="165615" y="115942"/>
                    <a:pt x="168208" y="129611"/>
                  </a:cubicBezTo>
                  <a:cubicBezTo>
                    <a:pt x="101768" y="139139"/>
                    <a:pt x="90872" y="112747"/>
                    <a:pt x="25703" y="129611"/>
                  </a:cubicBezTo>
                  <a:cubicBezTo>
                    <a:pt x="20913" y="106535"/>
                    <a:pt x="27246" y="103170"/>
                    <a:pt x="25703" y="802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434822859">
                    <a:prstGeom prst="mathMin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B645-6C87-B06C-F394-7F1A91D1D0D5}"/>
                </a:ext>
              </a:extLst>
            </p:cNvPr>
            <p:cNvSpPr/>
            <p:nvPr/>
          </p:nvSpPr>
          <p:spPr>
            <a:xfrm rot="1386725">
              <a:off x="1404057" y="3204405"/>
              <a:ext cx="3108486" cy="64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1"/>
                  </a:solidFill>
                </a:rPr>
                <a:t>Functional Diversity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0EC8D85-A72C-3ED5-9D03-6B7B5F43B0FA}"/>
                </a:ext>
              </a:extLst>
            </p:cNvPr>
            <p:cNvSpPr/>
            <p:nvPr/>
          </p:nvSpPr>
          <p:spPr>
            <a:xfrm flipH="1">
              <a:off x="7413106" y="2783198"/>
              <a:ext cx="2952750" cy="1352550"/>
            </a:xfrm>
            <a:custGeom>
              <a:avLst/>
              <a:gdLst>
                <a:gd name="connsiteX0" fmla="*/ 574673 w 5465734"/>
                <a:gd name="connsiteY0" fmla="*/ 1459092 h 1869204"/>
                <a:gd name="connsiteX1" fmla="*/ 1489073 w 5465734"/>
                <a:gd name="connsiteY1" fmla="*/ 859017 h 1869204"/>
                <a:gd name="connsiteX2" fmla="*/ 2193923 w 5465734"/>
                <a:gd name="connsiteY2" fmla="*/ 297042 h 1869204"/>
                <a:gd name="connsiteX3" fmla="*/ 3051173 w 5465734"/>
                <a:gd name="connsiteY3" fmla="*/ 11292 h 1869204"/>
                <a:gd name="connsiteX4" fmla="*/ 3784598 w 5465734"/>
                <a:gd name="connsiteY4" fmla="*/ 668517 h 1869204"/>
                <a:gd name="connsiteX5" fmla="*/ 4137023 w 5465734"/>
                <a:gd name="connsiteY5" fmla="*/ 1354317 h 1869204"/>
                <a:gd name="connsiteX6" fmla="*/ 4537073 w 5465734"/>
                <a:gd name="connsiteY6" fmla="*/ 1668642 h 1869204"/>
                <a:gd name="connsiteX7" fmla="*/ 5251448 w 5465734"/>
                <a:gd name="connsiteY7" fmla="*/ 1859142 h 1869204"/>
                <a:gd name="connsiteX8" fmla="*/ 327023 w 5465734"/>
                <a:gd name="connsiteY8" fmla="*/ 1801992 h 1869204"/>
                <a:gd name="connsiteX9" fmla="*/ 574673 w 5465734"/>
                <a:gd name="connsiteY9" fmla="*/ 1459092 h 18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5734" h="1869204">
                  <a:moveTo>
                    <a:pt x="574673" y="1459092"/>
                  </a:moveTo>
                  <a:cubicBezTo>
                    <a:pt x="768348" y="1301929"/>
                    <a:pt x="1219198" y="1052692"/>
                    <a:pt x="1489073" y="859017"/>
                  </a:cubicBezTo>
                  <a:cubicBezTo>
                    <a:pt x="1758948" y="665342"/>
                    <a:pt x="1933573" y="438329"/>
                    <a:pt x="2193923" y="297042"/>
                  </a:cubicBezTo>
                  <a:cubicBezTo>
                    <a:pt x="2454273" y="155755"/>
                    <a:pt x="2786061" y="-50620"/>
                    <a:pt x="3051173" y="11292"/>
                  </a:cubicBezTo>
                  <a:cubicBezTo>
                    <a:pt x="3316285" y="73204"/>
                    <a:pt x="3603623" y="444679"/>
                    <a:pt x="3784598" y="668517"/>
                  </a:cubicBezTo>
                  <a:cubicBezTo>
                    <a:pt x="3965573" y="892354"/>
                    <a:pt x="4011610" y="1187629"/>
                    <a:pt x="4137023" y="1354317"/>
                  </a:cubicBezTo>
                  <a:cubicBezTo>
                    <a:pt x="4262436" y="1521005"/>
                    <a:pt x="4351336" y="1584505"/>
                    <a:pt x="4537073" y="1668642"/>
                  </a:cubicBezTo>
                  <a:cubicBezTo>
                    <a:pt x="4722810" y="1752779"/>
                    <a:pt x="5953123" y="1836917"/>
                    <a:pt x="5251448" y="1859142"/>
                  </a:cubicBezTo>
                  <a:cubicBezTo>
                    <a:pt x="4549773" y="1881367"/>
                    <a:pt x="1106485" y="1868667"/>
                    <a:pt x="327023" y="1801992"/>
                  </a:cubicBezTo>
                  <a:cubicBezTo>
                    <a:pt x="-452439" y="1735317"/>
                    <a:pt x="380998" y="1616255"/>
                    <a:pt x="574673" y="145909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5F5938-D8A5-2F2B-4741-15CF5B198953}"/>
                </a:ext>
              </a:extLst>
            </p:cNvPr>
            <p:cNvSpPr/>
            <p:nvPr/>
          </p:nvSpPr>
          <p:spPr>
            <a:xfrm>
              <a:off x="-479797" y="3734714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8FF59C-6514-8013-A2BE-D71BC1A105D3}"/>
                </a:ext>
              </a:extLst>
            </p:cNvPr>
            <p:cNvSpPr/>
            <p:nvPr/>
          </p:nvSpPr>
          <p:spPr>
            <a:xfrm>
              <a:off x="56440" y="346536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6FB67D-0DD9-AA38-0951-A9B0158EDB9F}"/>
                </a:ext>
              </a:extLst>
            </p:cNvPr>
            <p:cNvSpPr/>
            <p:nvPr/>
          </p:nvSpPr>
          <p:spPr>
            <a:xfrm flipH="1">
              <a:off x="437466" y="380201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B7F09E3-223C-99DB-DF2C-DA3A3B707512}"/>
                </a:ext>
              </a:extLst>
            </p:cNvPr>
            <p:cNvSpPr/>
            <p:nvPr/>
          </p:nvSpPr>
          <p:spPr>
            <a:xfrm flipH="1">
              <a:off x="216168" y="314870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BE38F1B-902C-1DBD-D579-5D9CEFD507BA}"/>
                </a:ext>
              </a:extLst>
            </p:cNvPr>
            <p:cNvSpPr/>
            <p:nvPr/>
          </p:nvSpPr>
          <p:spPr>
            <a:xfrm>
              <a:off x="3850332" y="172452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81160F-FC4E-98D7-9333-F4B3E84E30F6}"/>
                </a:ext>
              </a:extLst>
            </p:cNvPr>
            <p:cNvSpPr/>
            <p:nvPr/>
          </p:nvSpPr>
          <p:spPr>
            <a:xfrm>
              <a:off x="4386569" y="145517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92C9CB-DD86-D43C-3DAB-D104AA3D5DC4}"/>
                </a:ext>
              </a:extLst>
            </p:cNvPr>
            <p:cNvSpPr/>
            <p:nvPr/>
          </p:nvSpPr>
          <p:spPr>
            <a:xfrm flipH="1">
              <a:off x="4767595" y="1791819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F88240-B521-C04E-E3D3-5F71D692E9B3}"/>
                </a:ext>
              </a:extLst>
            </p:cNvPr>
            <p:cNvSpPr/>
            <p:nvPr/>
          </p:nvSpPr>
          <p:spPr>
            <a:xfrm flipH="1">
              <a:off x="4269737" y="108845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07E16D-A108-55B4-9F37-11062CA4419F}"/>
                </a:ext>
              </a:extLst>
            </p:cNvPr>
            <p:cNvSpPr/>
            <p:nvPr/>
          </p:nvSpPr>
          <p:spPr>
            <a:xfrm>
              <a:off x="8061002" y="3866486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FD886-3399-4DEA-5ACF-1CCA962CFC2A}"/>
                </a:ext>
              </a:extLst>
            </p:cNvPr>
            <p:cNvSpPr/>
            <p:nvPr/>
          </p:nvSpPr>
          <p:spPr>
            <a:xfrm>
              <a:off x="8597239" y="3597137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495FCC-8FB2-2DCA-23B8-CA688C9DCC45}"/>
                </a:ext>
              </a:extLst>
            </p:cNvPr>
            <p:cNvSpPr/>
            <p:nvPr/>
          </p:nvSpPr>
          <p:spPr>
            <a:xfrm flipH="1">
              <a:off x="8978265" y="3933785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BA58BF-5DD8-26B8-A77C-8D296EC86058}"/>
                </a:ext>
              </a:extLst>
            </p:cNvPr>
            <p:cNvSpPr/>
            <p:nvPr/>
          </p:nvSpPr>
          <p:spPr>
            <a:xfrm flipH="1">
              <a:off x="8480407" y="323042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AC779EB6-A8E3-F9F0-A16F-F3ABF6C3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7" y="1584584"/>
              <a:ext cx="584745" cy="1624290"/>
            </a:xfrm>
            <a:prstGeom prst="rect">
              <a:avLst/>
            </a:prstGeom>
          </p:spPr>
        </p:pic>
        <p:pic>
          <p:nvPicPr>
            <p:cNvPr id="26" name="Picture 25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1EA7829-9EEB-F0AF-0801-856085FC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41" y="3039229"/>
              <a:ext cx="912305" cy="729662"/>
            </a:xfrm>
            <a:prstGeom prst="rect">
              <a:avLst/>
            </a:prstGeom>
          </p:spPr>
        </p:pic>
        <p:pic>
          <p:nvPicPr>
            <p:cNvPr id="31" name="Picture 30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647396A7-9CC6-BD08-85A0-8CBA2E11B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-709675" y="2431474"/>
              <a:ext cx="1351817" cy="1463399"/>
            </a:xfrm>
            <a:prstGeom prst="rect">
              <a:avLst/>
            </a:prstGeom>
          </p:spPr>
        </p:pic>
        <p:pic>
          <p:nvPicPr>
            <p:cNvPr id="39" name="Picture 3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35C387D6-F87D-925A-89ED-7A61ECFA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93727" y="3759748"/>
              <a:ext cx="282000" cy="376000"/>
            </a:xfrm>
            <a:prstGeom prst="rect">
              <a:avLst/>
            </a:prstGeom>
          </p:spPr>
        </p:pic>
        <p:pic>
          <p:nvPicPr>
            <p:cNvPr id="48" name="Picture 4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D7E26E4D-6100-CF7F-D432-F6BE1B3F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53022" y="3664001"/>
              <a:ext cx="282000" cy="376000"/>
            </a:xfrm>
            <a:prstGeom prst="rect">
              <a:avLst/>
            </a:prstGeom>
          </p:spPr>
        </p:pic>
        <p:pic>
          <p:nvPicPr>
            <p:cNvPr id="52" name="Picture 5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63EFEF00-A18F-1860-04B4-5F69681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" y="3742107"/>
              <a:ext cx="549854" cy="295668"/>
            </a:xfrm>
            <a:prstGeom prst="rect">
              <a:avLst/>
            </a:prstGeom>
          </p:spPr>
        </p:pic>
        <p:pic>
          <p:nvPicPr>
            <p:cNvPr id="54" name="Picture 53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C3EB3B68-70C2-EBA7-ABED-29517C0C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9966" y="3694744"/>
              <a:ext cx="549854" cy="295668"/>
            </a:xfrm>
            <a:prstGeom prst="rect">
              <a:avLst/>
            </a:prstGeom>
          </p:spPr>
        </p:pic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5BC718F7-B6F1-A3B7-1B1F-9E1DB670ABFD}"/>
                </a:ext>
              </a:extLst>
            </p:cNvPr>
            <p:cNvSpPr/>
            <p:nvPr/>
          </p:nvSpPr>
          <p:spPr>
            <a:xfrm>
              <a:off x="7165201" y="4082317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35235" y="74522"/>
                    <a:pt x="54625" y="80050"/>
                    <a:pt x="73075" y="77239"/>
                  </a:cubicBezTo>
                  <a:cubicBezTo>
                    <a:pt x="69721" y="55391"/>
                    <a:pt x="75170" y="48779"/>
                    <a:pt x="73075" y="26434"/>
                  </a:cubicBezTo>
                  <a:cubicBezTo>
                    <a:pt x="91695" y="21606"/>
                    <a:pt x="102437" y="26819"/>
                    <a:pt x="118021" y="26434"/>
                  </a:cubicBezTo>
                  <a:cubicBezTo>
                    <a:pt x="120081" y="41243"/>
                    <a:pt x="111938" y="60782"/>
                    <a:pt x="118021" y="77239"/>
                  </a:cubicBezTo>
                  <a:cubicBezTo>
                    <a:pt x="129914" y="76661"/>
                    <a:pt x="149961" y="80215"/>
                    <a:pt x="165766" y="77239"/>
                  </a:cubicBezTo>
                  <a:cubicBezTo>
                    <a:pt x="166593" y="96711"/>
                    <a:pt x="165606" y="104364"/>
                    <a:pt x="165766" y="122184"/>
                  </a:cubicBezTo>
                  <a:cubicBezTo>
                    <a:pt x="150366" y="127773"/>
                    <a:pt x="131911" y="116839"/>
                    <a:pt x="118021" y="122184"/>
                  </a:cubicBezTo>
                  <a:cubicBezTo>
                    <a:pt x="120137" y="136996"/>
                    <a:pt x="116785" y="153495"/>
                    <a:pt x="118021" y="172989"/>
                  </a:cubicBezTo>
                  <a:cubicBezTo>
                    <a:pt x="102157" y="173548"/>
                    <a:pt x="88031" y="169553"/>
                    <a:pt x="73075" y="172989"/>
                  </a:cubicBezTo>
                  <a:cubicBezTo>
                    <a:pt x="67617" y="148453"/>
                    <a:pt x="77088" y="143646"/>
                    <a:pt x="73075" y="122184"/>
                  </a:cubicBezTo>
                  <a:cubicBezTo>
                    <a:pt x="51012" y="123536"/>
                    <a:pt x="48240" y="118053"/>
                    <a:pt x="25330" y="122184"/>
                  </a:cubicBezTo>
                  <a:cubicBezTo>
                    <a:pt x="25098" y="109539"/>
                    <a:pt x="26997" y="88732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37435" y="75370"/>
                    <a:pt x="51336" y="79078"/>
                    <a:pt x="73075" y="77239"/>
                  </a:cubicBezTo>
                  <a:cubicBezTo>
                    <a:pt x="67789" y="65217"/>
                    <a:pt x="75111" y="41500"/>
                    <a:pt x="73075" y="26434"/>
                  </a:cubicBezTo>
                  <a:cubicBezTo>
                    <a:pt x="88648" y="24984"/>
                    <a:pt x="102306" y="30407"/>
                    <a:pt x="118021" y="26434"/>
                  </a:cubicBezTo>
                  <a:cubicBezTo>
                    <a:pt x="119072" y="40207"/>
                    <a:pt x="112544" y="61741"/>
                    <a:pt x="118021" y="77239"/>
                  </a:cubicBezTo>
                  <a:cubicBezTo>
                    <a:pt x="141473" y="73735"/>
                    <a:pt x="142148" y="79514"/>
                    <a:pt x="165766" y="77239"/>
                  </a:cubicBezTo>
                  <a:cubicBezTo>
                    <a:pt x="168049" y="96760"/>
                    <a:pt x="161638" y="101581"/>
                    <a:pt x="165766" y="122184"/>
                  </a:cubicBezTo>
                  <a:cubicBezTo>
                    <a:pt x="155871" y="122818"/>
                    <a:pt x="129665" y="120510"/>
                    <a:pt x="118021" y="122184"/>
                  </a:cubicBezTo>
                  <a:cubicBezTo>
                    <a:pt x="121356" y="143503"/>
                    <a:pt x="117684" y="160994"/>
                    <a:pt x="118021" y="172989"/>
                  </a:cubicBezTo>
                  <a:cubicBezTo>
                    <a:pt x="99357" y="174543"/>
                    <a:pt x="85817" y="167704"/>
                    <a:pt x="73075" y="172989"/>
                  </a:cubicBezTo>
                  <a:cubicBezTo>
                    <a:pt x="70708" y="151951"/>
                    <a:pt x="75099" y="138973"/>
                    <a:pt x="73075" y="122184"/>
                  </a:cubicBezTo>
                  <a:cubicBezTo>
                    <a:pt x="56445" y="127746"/>
                    <a:pt x="37019" y="122011"/>
                    <a:pt x="25330" y="122184"/>
                  </a:cubicBezTo>
                  <a:cubicBezTo>
                    <a:pt x="20246" y="109323"/>
                    <a:pt x="30656" y="92960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1937898849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4D1407-3D08-0193-8C4D-3DD7FAC2DAC1}"/>
                </a:ext>
              </a:extLst>
            </p:cNvPr>
            <p:cNvSpPr/>
            <p:nvPr/>
          </p:nvSpPr>
          <p:spPr>
            <a:xfrm>
              <a:off x="8037923" y="3810201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9D5834-DAB9-7A33-F9A6-A401AD12593B}"/>
                </a:ext>
              </a:extLst>
            </p:cNvPr>
            <p:cNvSpPr/>
            <p:nvPr/>
          </p:nvSpPr>
          <p:spPr>
            <a:xfrm>
              <a:off x="8574160" y="3540852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38F3E5-47EC-5FDC-B7B7-26121DA7164D}"/>
                </a:ext>
              </a:extLst>
            </p:cNvPr>
            <p:cNvSpPr/>
            <p:nvPr/>
          </p:nvSpPr>
          <p:spPr>
            <a:xfrm flipH="1">
              <a:off x="8955186" y="3877500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BE8A7D-ACFB-AE3D-8581-E43FF6A75E92}"/>
                </a:ext>
              </a:extLst>
            </p:cNvPr>
            <p:cNvSpPr/>
            <p:nvPr/>
          </p:nvSpPr>
          <p:spPr>
            <a:xfrm flipH="1">
              <a:off x="8733888" y="3224193"/>
              <a:ext cx="818148" cy="144970"/>
            </a:xfrm>
            <a:custGeom>
              <a:avLst/>
              <a:gdLst>
                <a:gd name="connsiteX0" fmla="*/ 0 w 818148"/>
                <a:gd name="connsiteY0" fmla="*/ 144970 h 144970"/>
                <a:gd name="connsiteX1" fmla="*/ 240632 w 818148"/>
                <a:gd name="connsiteY1" fmla="*/ 120906 h 144970"/>
                <a:gd name="connsiteX2" fmla="*/ 372979 w 818148"/>
                <a:gd name="connsiteY2" fmla="*/ 591 h 144970"/>
                <a:gd name="connsiteX3" fmla="*/ 709863 w 818148"/>
                <a:gd name="connsiteY3" fmla="*/ 72780 h 144970"/>
                <a:gd name="connsiteX4" fmla="*/ 818148 w 818148"/>
                <a:gd name="connsiteY4" fmla="*/ 24654 h 1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48" h="144970">
                  <a:moveTo>
                    <a:pt x="0" y="144970"/>
                  </a:moveTo>
                  <a:cubicBezTo>
                    <a:pt x="89234" y="144969"/>
                    <a:pt x="178469" y="144969"/>
                    <a:pt x="240632" y="120906"/>
                  </a:cubicBezTo>
                  <a:cubicBezTo>
                    <a:pt x="302795" y="96843"/>
                    <a:pt x="294774" y="8612"/>
                    <a:pt x="372979" y="591"/>
                  </a:cubicBezTo>
                  <a:cubicBezTo>
                    <a:pt x="451184" y="-7430"/>
                    <a:pt x="635668" y="68770"/>
                    <a:pt x="709863" y="72780"/>
                  </a:cubicBezTo>
                  <a:cubicBezTo>
                    <a:pt x="784058" y="76790"/>
                    <a:pt x="801103" y="50722"/>
                    <a:pt x="818148" y="24654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67993CC2-70F7-8A7F-2CD2-C1C59C0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57" y="2211383"/>
              <a:ext cx="584745" cy="1624290"/>
            </a:xfrm>
            <a:prstGeom prst="rect">
              <a:avLst/>
            </a:prstGeom>
          </p:spPr>
        </p:pic>
        <p:pic>
          <p:nvPicPr>
            <p:cNvPr id="62" name="Picture 61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78E2CB9B-AA07-5A98-27C2-A3EE1B14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15" y="2144045"/>
              <a:ext cx="912305" cy="729662"/>
            </a:xfrm>
            <a:prstGeom prst="rect">
              <a:avLst/>
            </a:prstGeom>
          </p:spPr>
        </p:pic>
        <p:pic>
          <p:nvPicPr>
            <p:cNvPr id="63" name="Picture 6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F7AD7212-FA2C-7B8E-FE59-236711057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8924754" y="2402689"/>
              <a:ext cx="1351817" cy="1463399"/>
            </a:xfrm>
            <a:prstGeom prst="rect">
              <a:avLst/>
            </a:prstGeom>
          </p:spPr>
        </p:pic>
        <p:pic>
          <p:nvPicPr>
            <p:cNvPr id="4096" name="Picture 4095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812B6C35-B906-BEA2-F0F7-CF5B4900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2196" y="3714123"/>
              <a:ext cx="282000" cy="376000"/>
            </a:xfrm>
            <a:prstGeom prst="rect">
              <a:avLst/>
            </a:prstGeom>
          </p:spPr>
        </p:pic>
        <p:pic>
          <p:nvPicPr>
            <p:cNvPr id="4097" name="Picture 409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B33431E-ADB6-F225-41AE-23310F97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2768" y="3738212"/>
              <a:ext cx="282000" cy="376000"/>
            </a:xfrm>
            <a:prstGeom prst="rect">
              <a:avLst/>
            </a:prstGeom>
          </p:spPr>
        </p:pic>
        <p:pic>
          <p:nvPicPr>
            <p:cNvPr id="4101" name="Picture 410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F309FA6-4DF4-5C67-1065-1BE6F987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883" y="3664001"/>
              <a:ext cx="549854" cy="295668"/>
            </a:xfrm>
            <a:prstGeom prst="rect">
              <a:avLst/>
            </a:prstGeom>
          </p:spPr>
        </p:pic>
        <p:pic>
          <p:nvPicPr>
            <p:cNvPr id="4102" name="Picture 4101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5521841-8307-7085-F348-0802A9074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0" y="3770231"/>
              <a:ext cx="549854" cy="295668"/>
            </a:xfrm>
            <a:prstGeom prst="rect">
              <a:avLst/>
            </a:prstGeom>
          </p:spPr>
        </p:pic>
        <p:pic>
          <p:nvPicPr>
            <p:cNvPr id="4103" name="Picture 4102" descr="A picture containing tree, plant, dark, eaten&#10;&#10;Description automatically generated">
              <a:extLst>
                <a:ext uri="{FF2B5EF4-FFF2-40B4-BE49-F238E27FC236}">
                  <a16:creationId xmlns:a16="http://schemas.microsoft.com/office/drawing/2014/main" id="{D878ABBD-2813-2451-A708-8BBC4B71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1" b="8656"/>
            <a:stretch/>
          </p:blipFill>
          <p:spPr>
            <a:xfrm flipH="1">
              <a:off x="4173049" y="-310991"/>
              <a:ext cx="1351817" cy="1463399"/>
            </a:xfrm>
            <a:prstGeom prst="rect">
              <a:avLst/>
            </a:prstGeom>
          </p:spPr>
        </p:pic>
        <p:pic>
          <p:nvPicPr>
            <p:cNvPr id="4104" name="Picture 4103" descr="A picture containing tree, plant, forest&#10;&#10;Description automatically generated">
              <a:extLst>
                <a:ext uri="{FF2B5EF4-FFF2-40B4-BE49-F238E27FC236}">
                  <a16:creationId xmlns:a16="http://schemas.microsoft.com/office/drawing/2014/main" id="{40B0E8D3-ECF7-9DE9-B26B-7E5ECCF6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494" y="196681"/>
              <a:ext cx="584745" cy="1624290"/>
            </a:xfrm>
            <a:prstGeom prst="rect">
              <a:avLst/>
            </a:prstGeom>
          </p:spPr>
        </p:pic>
        <p:pic>
          <p:nvPicPr>
            <p:cNvPr id="4105" name="Picture 4104" descr="A close-up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8D211B6C-CFEA-51E8-256A-6625A0C4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12" y="786913"/>
              <a:ext cx="912305" cy="729662"/>
            </a:xfrm>
            <a:prstGeom prst="rect">
              <a:avLst/>
            </a:prstGeom>
          </p:spPr>
        </p:pic>
        <p:sp>
          <p:nvSpPr>
            <p:cNvPr id="4106" name="Plus Sign 4105">
              <a:extLst>
                <a:ext uri="{FF2B5EF4-FFF2-40B4-BE49-F238E27FC236}">
                  <a16:creationId xmlns:a16="http://schemas.microsoft.com/office/drawing/2014/main" id="{64D3E670-2405-5495-A691-9964C47E1B7D}"/>
                </a:ext>
              </a:extLst>
            </p:cNvPr>
            <p:cNvSpPr/>
            <p:nvPr/>
          </p:nvSpPr>
          <p:spPr>
            <a:xfrm>
              <a:off x="2077166" y="4083878"/>
              <a:ext cx="191096" cy="199423"/>
            </a:xfrm>
            <a:custGeom>
              <a:avLst/>
              <a:gdLst>
                <a:gd name="connsiteX0" fmla="*/ 25330 w 191096"/>
                <a:gd name="connsiteY0" fmla="*/ 77239 h 199423"/>
                <a:gd name="connsiteX1" fmla="*/ 73075 w 191096"/>
                <a:gd name="connsiteY1" fmla="*/ 77239 h 199423"/>
                <a:gd name="connsiteX2" fmla="*/ 73075 w 191096"/>
                <a:gd name="connsiteY2" fmla="*/ 26434 h 199423"/>
                <a:gd name="connsiteX3" fmla="*/ 118021 w 191096"/>
                <a:gd name="connsiteY3" fmla="*/ 26434 h 199423"/>
                <a:gd name="connsiteX4" fmla="*/ 118021 w 191096"/>
                <a:gd name="connsiteY4" fmla="*/ 77239 h 199423"/>
                <a:gd name="connsiteX5" fmla="*/ 165766 w 191096"/>
                <a:gd name="connsiteY5" fmla="*/ 77239 h 199423"/>
                <a:gd name="connsiteX6" fmla="*/ 165766 w 191096"/>
                <a:gd name="connsiteY6" fmla="*/ 122184 h 199423"/>
                <a:gd name="connsiteX7" fmla="*/ 118021 w 191096"/>
                <a:gd name="connsiteY7" fmla="*/ 122184 h 199423"/>
                <a:gd name="connsiteX8" fmla="*/ 118021 w 191096"/>
                <a:gd name="connsiteY8" fmla="*/ 172989 h 199423"/>
                <a:gd name="connsiteX9" fmla="*/ 73075 w 191096"/>
                <a:gd name="connsiteY9" fmla="*/ 172989 h 199423"/>
                <a:gd name="connsiteX10" fmla="*/ 73075 w 191096"/>
                <a:gd name="connsiteY10" fmla="*/ 122184 h 199423"/>
                <a:gd name="connsiteX11" fmla="*/ 25330 w 191096"/>
                <a:gd name="connsiteY11" fmla="*/ 122184 h 199423"/>
                <a:gd name="connsiteX12" fmla="*/ 25330 w 191096"/>
                <a:gd name="connsiteY12" fmla="*/ 77239 h 19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96" h="199423" fill="none" extrusionOk="0">
                  <a:moveTo>
                    <a:pt x="25330" y="77239"/>
                  </a:moveTo>
                  <a:cubicBezTo>
                    <a:pt x="43515" y="71931"/>
                    <a:pt x="59689" y="77270"/>
                    <a:pt x="73075" y="77239"/>
                  </a:cubicBezTo>
                  <a:cubicBezTo>
                    <a:pt x="69811" y="54811"/>
                    <a:pt x="78990" y="51767"/>
                    <a:pt x="73075" y="26434"/>
                  </a:cubicBezTo>
                  <a:cubicBezTo>
                    <a:pt x="87488" y="25659"/>
                    <a:pt x="98038" y="30399"/>
                    <a:pt x="118021" y="26434"/>
                  </a:cubicBezTo>
                  <a:cubicBezTo>
                    <a:pt x="119678" y="47579"/>
                    <a:pt x="114942" y="60291"/>
                    <a:pt x="118021" y="77239"/>
                  </a:cubicBezTo>
                  <a:cubicBezTo>
                    <a:pt x="140249" y="72840"/>
                    <a:pt x="151269" y="80852"/>
                    <a:pt x="165766" y="77239"/>
                  </a:cubicBezTo>
                  <a:cubicBezTo>
                    <a:pt x="165803" y="94201"/>
                    <a:pt x="161297" y="107684"/>
                    <a:pt x="165766" y="122184"/>
                  </a:cubicBezTo>
                  <a:cubicBezTo>
                    <a:pt x="152402" y="123595"/>
                    <a:pt x="127899" y="121954"/>
                    <a:pt x="118021" y="122184"/>
                  </a:cubicBezTo>
                  <a:cubicBezTo>
                    <a:pt x="118243" y="147417"/>
                    <a:pt x="113163" y="158310"/>
                    <a:pt x="118021" y="172989"/>
                  </a:cubicBezTo>
                  <a:cubicBezTo>
                    <a:pt x="96790" y="174818"/>
                    <a:pt x="85575" y="171518"/>
                    <a:pt x="73075" y="172989"/>
                  </a:cubicBezTo>
                  <a:cubicBezTo>
                    <a:pt x="71619" y="161631"/>
                    <a:pt x="76784" y="139808"/>
                    <a:pt x="73075" y="122184"/>
                  </a:cubicBezTo>
                  <a:cubicBezTo>
                    <a:pt x="51082" y="127212"/>
                    <a:pt x="44361" y="117876"/>
                    <a:pt x="25330" y="122184"/>
                  </a:cubicBezTo>
                  <a:cubicBezTo>
                    <a:pt x="20805" y="100717"/>
                    <a:pt x="28354" y="86716"/>
                    <a:pt x="25330" y="77239"/>
                  </a:cubicBezTo>
                  <a:close/>
                </a:path>
                <a:path w="191096" h="199423" stroke="0" extrusionOk="0">
                  <a:moveTo>
                    <a:pt x="25330" y="77239"/>
                  </a:moveTo>
                  <a:cubicBezTo>
                    <a:pt x="35056" y="76190"/>
                    <a:pt x="53986" y="82112"/>
                    <a:pt x="73075" y="77239"/>
                  </a:cubicBezTo>
                  <a:cubicBezTo>
                    <a:pt x="68171" y="51952"/>
                    <a:pt x="75706" y="51172"/>
                    <a:pt x="73075" y="26434"/>
                  </a:cubicBezTo>
                  <a:cubicBezTo>
                    <a:pt x="87306" y="25782"/>
                    <a:pt x="106787" y="28658"/>
                    <a:pt x="118021" y="26434"/>
                  </a:cubicBezTo>
                  <a:cubicBezTo>
                    <a:pt x="120268" y="37360"/>
                    <a:pt x="111958" y="54666"/>
                    <a:pt x="118021" y="77239"/>
                  </a:cubicBezTo>
                  <a:cubicBezTo>
                    <a:pt x="141077" y="77122"/>
                    <a:pt x="143241" y="81885"/>
                    <a:pt x="165766" y="77239"/>
                  </a:cubicBezTo>
                  <a:cubicBezTo>
                    <a:pt x="167654" y="88417"/>
                    <a:pt x="162884" y="110647"/>
                    <a:pt x="165766" y="122184"/>
                  </a:cubicBezTo>
                  <a:cubicBezTo>
                    <a:pt x="152086" y="126856"/>
                    <a:pt x="133682" y="121775"/>
                    <a:pt x="118021" y="122184"/>
                  </a:cubicBezTo>
                  <a:cubicBezTo>
                    <a:pt x="122543" y="144619"/>
                    <a:pt x="116257" y="154488"/>
                    <a:pt x="118021" y="172989"/>
                  </a:cubicBezTo>
                  <a:cubicBezTo>
                    <a:pt x="99180" y="176439"/>
                    <a:pt x="82883" y="172553"/>
                    <a:pt x="73075" y="172989"/>
                  </a:cubicBezTo>
                  <a:cubicBezTo>
                    <a:pt x="72553" y="149261"/>
                    <a:pt x="79144" y="139281"/>
                    <a:pt x="73075" y="122184"/>
                  </a:cubicBezTo>
                  <a:cubicBezTo>
                    <a:pt x="59599" y="126071"/>
                    <a:pt x="47272" y="118158"/>
                    <a:pt x="25330" y="122184"/>
                  </a:cubicBezTo>
                  <a:cubicBezTo>
                    <a:pt x="24149" y="111631"/>
                    <a:pt x="28837" y="88049"/>
                    <a:pt x="25330" y="7723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E844E"/>
              </a:solidFill>
              <a:extLst>
                <a:ext uri="{C807C97D-BFC1-408E-A445-0C87EB9F89A2}">
                  <ask:lineSketchStyleProps xmlns:ask="http://schemas.microsoft.com/office/drawing/2018/sketchyshapes" sd="3815443600">
                    <a:prstGeom prst="mathPlus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8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107" name="Picture 4106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ACBC2AC3-8D73-767B-8A06-7C7704D0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2677" y="937490"/>
              <a:ext cx="272267" cy="363023"/>
            </a:xfrm>
            <a:prstGeom prst="rect">
              <a:avLst/>
            </a:prstGeom>
          </p:spPr>
        </p:pic>
        <p:pic>
          <p:nvPicPr>
            <p:cNvPr id="4108" name="Picture 4107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0BD331EE-E6EF-14A9-4A80-94CF37E9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43" y="1434643"/>
              <a:ext cx="549854" cy="295668"/>
            </a:xfrm>
            <a:prstGeom prst="rect">
              <a:avLst/>
            </a:prstGeom>
          </p:spPr>
        </p:pic>
        <p:pic>
          <p:nvPicPr>
            <p:cNvPr id="4109" name="Picture 4108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5D54FC40-81DE-F42E-8B82-76A544F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9524" y="1603819"/>
              <a:ext cx="282000" cy="376000"/>
            </a:xfrm>
            <a:prstGeom prst="rect">
              <a:avLst/>
            </a:prstGeom>
          </p:spPr>
        </p:pic>
        <p:pic>
          <p:nvPicPr>
            <p:cNvPr id="4110" name="Picture 4109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F9928B98-5C27-594A-29F6-BD9C4923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62" y="1548311"/>
              <a:ext cx="549854" cy="295668"/>
            </a:xfrm>
            <a:prstGeom prst="rect">
              <a:avLst/>
            </a:prstGeom>
          </p:spPr>
        </p:pic>
        <p:pic>
          <p:nvPicPr>
            <p:cNvPr id="4111" name="Picture 4110" descr="A close up of a plant&#10;&#10;Description automatically generated with low confidence">
              <a:extLst>
                <a:ext uri="{FF2B5EF4-FFF2-40B4-BE49-F238E27FC236}">
                  <a16:creationId xmlns:a16="http://schemas.microsoft.com/office/drawing/2014/main" id="{948C254D-33C4-4978-B7AF-5C3BAD4E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5818" y="1690675"/>
              <a:ext cx="282000" cy="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01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DC8D4C-DCBE-7C85-46B4-199F99F5712B}"/>
              </a:ext>
            </a:extLst>
          </p:cNvPr>
          <p:cNvSpPr/>
          <p:nvPr/>
        </p:nvSpPr>
        <p:spPr>
          <a:xfrm>
            <a:off x="1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453E1B-CA77-C396-C963-3A8F188F6257}"/>
              </a:ext>
            </a:extLst>
          </p:cNvPr>
          <p:cNvSpPr/>
          <p:nvPr/>
        </p:nvSpPr>
        <p:spPr>
          <a:xfrm flipH="1">
            <a:off x="6191249" y="3467100"/>
            <a:ext cx="2952750" cy="1352550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34" h="1869204">
                <a:moveTo>
                  <a:pt x="574673" y="1459092"/>
                </a:moveTo>
                <a:cubicBezTo>
                  <a:pt x="768348" y="1301929"/>
                  <a:pt x="1219198" y="1052692"/>
                  <a:pt x="1489073" y="859017"/>
                </a:cubicBezTo>
                <a:cubicBezTo>
                  <a:pt x="1758948" y="665342"/>
                  <a:pt x="1933573" y="438329"/>
                  <a:pt x="2193923" y="297042"/>
                </a:cubicBezTo>
                <a:cubicBezTo>
                  <a:pt x="2454273" y="155755"/>
                  <a:pt x="2786061" y="-50620"/>
                  <a:pt x="3051173" y="11292"/>
                </a:cubicBezTo>
                <a:cubicBezTo>
                  <a:pt x="3316285" y="73204"/>
                  <a:pt x="3603623" y="444679"/>
                  <a:pt x="3784598" y="668517"/>
                </a:cubicBezTo>
                <a:cubicBezTo>
                  <a:pt x="3965573" y="892354"/>
                  <a:pt x="4011610" y="1187629"/>
                  <a:pt x="4137023" y="1354317"/>
                </a:cubicBezTo>
                <a:cubicBezTo>
                  <a:pt x="4262436" y="1521005"/>
                  <a:pt x="4351336" y="1584505"/>
                  <a:pt x="4537073" y="1668642"/>
                </a:cubicBezTo>
                <a:cubicBezTo>
                  <a:pt x="4722810" y="1752779"/>
                  <a:pt x="5953123" y="1836917"/>
                  <a:pt x="5251448" y="1859142"/>
                </a:cubicBezTo>
                <a:cubicBezTo>
                  <a:pt x="4549773" y="1881367"/>
                  <a:pt x="1106485" y="1868667"/>
                  <a:pt x="327023" y="1801992"/>
                </a:cubicBezTo>
                <a:cubicBezTo>
                  <a:pt x="-452439" y="1735317"/>
                  <a:pt x="380998" y="1616255"/>
                  <a:pt x="574673" y="14590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127E92-8C24-053D-2CBD-35AC25633D5C}"/>
              </a:ext>
            </a:extLst>
          </p:cNvPr>
          <p:cNvSpPr/>
          <p:nvPr/>
        </p:nvSpPr>
        <p:spPr>
          <a:xfrm flipH="1">
            <a:off x="2939712" y="1296229"/>
            <a:ext cx="2945226" cy="1198872"/>
          </a:xfrm>
          <a:custGeom>
            <a:avLst/>
            <a:gdLst>
              <a:gd name="connsiteX0" fmla="*/ 574673 w 5465734"/>
              <a:gd name="connsiteY0" fmla="*/ 1459092 h 1869204"/>
              <a:gd name="connsiteX1" fmla="*/ 1489073 w 5465734"/>
              <a:gd name="connsiteY1" fmla="*/ 859017 h 1869204"/>
              <a:gd name="connsiteX2" fmla="*/ 2193923 w 5465734"/>
              <a:gd name="connsiteY2" fmla="*/ 297042 h 1869204"/>
              <a:gd name="connsiteX3" fmla="*/ 3051173 w 5465734"/>
              <a:gd name="connsiteY3" fmla="*/ 11292 h 1869204"/>
              <a:gd name="connsiteX4" fmla="*/ 3784598 w 5465734"/>
              <a:gd name="connsiteY4" fmla="*/ 668517 h 1869204"/>
              <a:gd name="connsiteX5" fmla="*/ 4137023 w 5465734"/>
              <a:gd name="connsiteY5" fmla="*/ 1354317 h 1869204"/>
              <a:gd name="connsiteX6" fmla="*/ 4537073 w 5465734"/>
              <a:gd name="connsiteY6" fmla="*/ 1668642 h 1869204"/>
              <a:gd name="connsiteX7" fmla="*/ 5251448 w 5465734"/>
              <a:gd name="connsiteY7" fmla="*/ 1859142 h 1869204"/>
              <a:gd name="connsiteX8" fmla="*/ 327023 w 5465734"/>
              <a:gd name="connsiteY8" fmla="*/ 1801992 h 1869204"/>
              <a:gd name="connsiteX9" fmla="*/ 574673 w 5465734"/>
              <a:gd name="connsiteY9" fmla="*/ 1459092 h 1869204"/>
              <a:gd name="connsiteX0" fmla="*/ 574673 w 5484433"/>
              <a:gd name="connsiteY0" fmla="*/ 1459092 h 1869204"/>
              <a:gd name="connsiteX1" fmla="*/ 1489073 w 5484433"/>
              <a:gd name="connsiteY1" fmla="*/ 859017 h 1869204"/>
              <a:gd name="connsiteX2" fmla="*/ 2193923 w 5484433"/>
              <a:gd name="connsiteY2" fmla="*/ 297042 h 1869204"/>
              <a:gd name="connsiteX3" fmla="*/ 3051173 w 5484433"/>
              <a:gd name="connsiteY3" fmla="*/ 11292 h 1869204"/>
              <a:gd name="connsiteX4" fmla="*/ 3784598 w 5484433"/>
              <a:gd name="connsiteY4" fmla="*/ 668517 h 1869204"/>
              <a:gd name="connsiteX5" fmla="*/ 4137023 w 5484433"/>
              <a:gd name="connsiteY5" fmla="*/ 1354317 h 1869204"/>
              <a:gd name="connsiteX6" fmla="*/ 4678124 w 5484433"/>
              <a:gd name="connsiteY6" fmla="*/ 1563335 h 1869204"/>
              <a:gd name="connsiteX7" fmla="*/ 5251448 w 5484433"/>
              <a:gd name="connsiteY7" fmla="*/ 1859142 h 1869204"/>
              <a:gd name="connsiteX8" fmla="*/ 327023 w 5484433"/>
              <a:gd name="connsiteY8" fmla="*/ 1801992 h 1869204"/>
              <a:gd name="connsiteX9" fmla="*/ 574673 w 5484433"/>
              <a:gd name="connsiteY9" fmla="*/ 1459092 h 1869204"/>
              <a:gd name="connsiteX0" fmla="*/ 574673 w 5482156"/>
              <a:gd name="connsiteY0" fmla="*/ 1459092 h 1869204"/>
              <a:gd name="connsiteX1" fmla="*/ 1489073 w 5482156"/>
              <a:gd name="connsiteY1" fmla="*/ 859017 h 1869204"/>
              <a:gd name="connsiteX2" fmla="*/ 2193923 w 5482156"/>
              <a:gd name="connsiteY2" fmla="*/ 297042 h 1869204"/>
              <a:gd name="connsiteX3" fmla="*/ 3051173 w 5482156"/>
              <a:gd name="connsiteY3" fmla="*/ 11292 h 1869204"/>
              <a:gd name="connsiteX4" fmla="*/ 3784598 w 5482156"/>
              <a:gd name="connsiteY4" fmla="*/ 668517 h 1869204"/>
              <a:gd name="connsiteX5" fmla="*/ 4242812 w 5482156"/>
              <a:gd name="connsiteY5" fmla="*/ 1196356 h 1869204"/>
              <a:gd name="connsiteX6" fmla="*/ 4678124 w 5482156"/>
              <a:gd name="connsiteY6" fmla="*/ 1563335 h 1869204"/>
              <a:gd name="connsiteX7" fmla="*/ 5251448 w 5482156"/>
              <a:gd name="connsiteY7" fmla="*/ 1859142 h 1869204"/>
              <a:gd name="connsiteX8" fmla="*/ 327023 w 5482156"/>
              <a:gd name="connsiteY8" fmla="*/ 1801992 h 1869204"/>
              <a:gd name="connsiteX9" fmla="*/ 574673 w 5482156"/>
              <a:gd name="connsiteY9" fmla="*/ 1459092 h 1869204"/>
              <a:gd name="connsiteX0" fmla="*/ 681586 w 5440966"/>
              <a:gd name="connsiteY0" fmla="*/ 1480153 h 1868583"/>
              <a:gd name="connsiteX1" fmla="*/ 1447883 w 5440966"/>
              <a:gd name="connsiteY1" fmla="*/ 859017 h 1868583"/>
              <a:gd name="connsiteX2" fmla="*/ 2152733 w 5440966"/>
              <a:gd name="connsiteY2" fmla="*/ 297042 h 1868583"/>
              <a:gd name="connsiteX3" fmla="*/ 3009983 w 5440966"/>
              <a:gd name="connsiteY3" fmla="*/ 11292 h 1868583"/>
              <a:gd name="connsiteX4" fmla="*/ 3743408 w 5440966"/>
              <a:gd name="connsiteY4" fmla="*/ 668517 h 1868583"/>
              <a:gd name="connsiteX5" fmla="*/ 4201622 w 5440966"/>
              <a:gd name="connsiteY5" fmla="*/ 1196356 h 1868583"/>
              <a:gd name="connsiteX6" fmla="*/ 4636934 w 5440966"/>
              <a:gd name="connsiteY6" fmla="*/ 1563335 h 1868583"/>
              <a:gd name="connsiteX7" fmla="*/ 5210258 w 5440966"/>
              <a:gd name="connsiteY7" fmla="*/ 1859142 h 1868583"/>
              <a:gd name="connsiteX8" fmla="*/ 285833 w 5440966"/>
              <a:gd name="connsiteY8" fmla="*/ 1801992 h 1868583"/>
              <a:gd name="connsiteX9" fmla="*/ 681586 w 5440966"/>
              <a:gd name="connsiteY9" fmla="*/ 1480153 h 1868583"/>
              <a:gd name="connsiteX0" fmla="*/ 684712 w 5444092"/>
              <a:gd name="connsiteY0" fmla="*/ 1480299 h 1868731"/>
              <a:gd name="connsiteX1" fmla="*/ 1563850 w 5444092"/>
              <a:gd name="connsiteY1" fmla="*/ 880224 h 1868731"/>
              <a:gd name="connsiteX2" fmla="*/ 2155859 w 5444092"/>
              <a:gd name="connsiteY2" fmla="*/ 297188 h 1868731"/>
              <a:gd name="connsiteX3" fmla="*/ 3013109 w 5444092"/>
              <a:gd name="connsiteY3" fmla="*/ 11438 h 1868731"/>
              <a:gd name="connsiteX4" fmla="*/ 3746534 w 5444092"/>
              <a:gd name="connsiteY4" fmla="*/ 668663 h 1868731"/>
              <a:gd name="connsiteX5" fmla="*/ 4204748 w 5444092"/>
              <a:gd name="connsiteY5" fmla="*/ 1196502 h 1868731"/>
              <a:gd name="connsiteX6" fmla="*/ 4640060 w 5444092"/>
              <a:gd name="connsiteY6" fmla="*/ 1563481 h 1868731"/>
              <a:gd name="connsiteX7" fmla="*/ 5213384 w 5444092"/>
              <a:gd name="connsiteY7" fmla="*/ 1859288 h 1868731"/>
              <a:gd name="connsiteX8" fmla="*/ 288959 w 5444092"/>
              <a:gd name="connsiteY8" fmla="*/ 1802138 h 1868731"/>
              <a:gd name="connsiteX9" fmla="*/ 684712 w 5444092"/>
              <a:gd name="connsiteY9" fmla="*/ 1480299 h 1868731"/>
              <a:gd name="connsiteX0" fmla="*/ 684712 w 5444092"/>
              <a:gd name="connsiteY0" fmla="*/ 1342891 h 1731322"/>
              <a:gd name="connsiteX1" fmla="*/ 1563850 w 5444092"/>
              <a:gd name="connsiteY1" fmla="*/ 742816 h 1731322"/>
              <a:gd name="connsiteX2" fmla="*/ 2155859 w 5444092"/>
              <a:gd name="connsiteY2" fmla="*/ 159780 h 1731322"/>
              <a:gd name="connsiteX3" fmla="*/ 3027214 w 5444092"/>
              <a:gd name="connsiteY3" fmla="*/ 21461 h 1731322"/>
              <a:gd name="connsiteX4" fmla="*/ 3746534 w 5444092"/>
              <a:gd name="connsiteY4" fmla="*/ 531255 h 1731322"/>
              <a:gd name="connsiteX5" fmla="*/ 4204748 w 5444092"/>
              <a:gd name="connsiteY5" fmla="*/ 1059094 h 1731322"/>
              <a:gd name="connsiteX6" fmla="*/ 4640060 w 5444092"/>
              <a:gd name="connsiteY6" fmla="*/ 1426073 h 1731322"/>
              <a:gd name="connsiteX7" fmla="*/ 5213384 w 5444092"/>
              <a:gd name="connsiteY7" fmla="*/ 1721880 h 1731322"/>
              <a:gd name="connsiteX8" fmla="*/ 288959 w 5444092"/>
              <a:gd name="connsiteY8" fmla="*/ 1664730 h 1731322"/>
              <a:gd name="connsiteX9" fmla="*/ 684712 w 5444092"/>
              <a:gd name="connsiteY9" fmla="*/ 1342891 h 1731322"/>
              <a:gd name="connsiteX0" fmla="*/ 684712 w 5453412"/>
              <a:gd name="connsiteY0" fmla="*/ 1342891 h 1731322"/>
              <a:gd name="connsiteX1" fmla="*/ 1563850 w 5453412"/>
              <a:gd name="connsiteY1" fmla="*/ 742816 h 1731322"/>
              <a:gd name="connsiteX2" fmla="*/ 2155859 w 5453412"/>
              <a:gd name="connsiteY2" fmla="*/ 159780 h 1731322"/>
              <a:gd name="connsiteX3" fmla="*/ 3027214 w 5453412"/>
              <a:gd name="connsiteY3" fmla="*/ 21461 h 1731322"/>
              <a:gd name="connsiteX4" fmla="*/ 3746534 w 5453412"/>
              <a:gd name="connsiteY4" fmla="*/ 531255 h 1731322"/>
              <a:gd name="connsiteX5" fmla="*/ 4204748 w 5453412"/>
              <a:gd name="connsiteY5" fmla="*/ 1059094 h 1731322"/>
              <a:gd name="connsiteX6" fmla="*/ 4703533 w 5453412"/>
              <a:gd name="connsiteY6" fmla="*/ 1389216 h 1731322"/>
              <a:gd name="connsiteX7" fmla="*/ 5213384 w 5453412"/>
              <a:gd name="connsiteY7" fmla="*/ 1721880 h 1731322"/>
              <a:gd name="connsiteX8" fmla="*/ 288959 w 5453412"/>
              <a:gd name="connsiteY8" fmla="*/ 1664730 h 1731322"/>
              <a:gd name="connsiteX9" fmla="*/ 684712 w 5453412"/>
              <a:gd name="connsiteY9" fmla="*/ 1342891 h 1731322"/>
              <a:gd name="connsiteX0" fmla="*/ 684712 w 5451805"/>
              <a:gd name="connsiteY0" fmla="*/ 1342891 h 1731322"/>
              <a:gd name="connsiteX1" fmla="*/ 1563850 w 5451805"/>
              <a:gd name="connsiteY1" fmla="*/ 742816 h 1731322"/>
              <a:gd name="connsiteX2" fmla="*/ 2155859 w 5451805"/>
              <a:gd name="connsiteY2" fmla="*/ 159780 h 1731322"/>
              <a:gd name="connsiteX3" fmla="*/ 3027214 w 5451805"/>
              <a:gd name="connsiteY3" fmla="*/ 21461 h 1731322"/>
              <a:gd name="connsiteX4" fmla="*/ 3746534 w 5451805"/>
              <a:gd name="connsiteY4" fmla="*/ 531255 h 1731322"/>
              <a:gd name="connsiteX5" fmla="*/ 4275274 w 5451805"/>
              <a:gd name="connsiteY5" fmla="*/ 1022236 h 1731322"/>
              <a:gd name="connsiteX6" fmla="*/ 4703533 w 5451805"/>
              <a:gd name="connsiteY6" fmla="*/ 1389216 h 1731322"/>
              <a:gd name="connsiteX7" fmla="*/ 5213384 w 5451805"/>
              <a:gd name="connsiteY7" fmla="*/ 1721880 h 1731322"/>
              <a:gd name="connsiteX8" fmla="*/ 288959 w 5451805"/>
              <a:gd name="connsiteY8" fmla="*/ 1664730 h 1731322"/>
              <a:gd name="connsiteX9" fmla="*/ 684712 w 5451805"/>
              <a:gd name="connsiteY9" fmla="*/ 1342891 h 1731322"/>
              <a:gd name="connsiteX0" fmla="*/ 684712 w 5451805"/>
              <a:gd name="connsiteY0" fmla="*/ 1268392 h 1656823"/>
              <a:gd name="connsiteX1" fmla="*/ 1563850 w 5451805"/>
              <a:gd name="connsiteY1" fmla="*/ 668317 h 1656823"/>
              <a:gd name="connsiteX2" fmla="*/ 2155859 w 5451805"/>
              <a:gd name="connsiteY2" fmla="*/ 85281 h 1656823"/>
              <a:gd name="connsiteX3" fmla="*/ 3006056 w 5451805"/>
              <a:gd name="connsiteY3" fmla="*/ 41738 h 1656823"/>
              <a:gd name="connsiteX4" fmla="*/ 3746534 w 5451805"/>
              <a:gd name="connsiteY4" fmla="*/ 456756 h 1656823"/>
              <a:gd name="connsiteX5" fmla="*/ 4275274 w 5451805"/>
              <a:gd name="connsiteY5" fmla="*/ 947737 h 1656823"/>
              <a:gd name="connsiteX6" fmla="*/ 4703533 w 5451805"/>
              <a:gd name="connsiteY6" fmla="*/ 1314717 h 1656823"/>
              <a:gd name="connsiteX7" fmla="*/ 5213384 w 5451805"/>
              <a:gd name="connsiteY7" fmla="*/ 1647381 h 1656823"/>
              <a:gd name="connsiteX8" fmla="*/ 288959 w 5451805"/>
              <a:gd name="connsiteY8" fmla="*/ 1590231 h 1656823"/>
              <a:gd name="connsiteX9" fmla="*/ 684712 w 5451805"/>
              <a:gd name="connsiteY9" fmla="*/ 1268392 h 165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805" h="1656823">
                <a:moveTo>
                  <a:pt x="684712" y="1268392"/>
                </a:moveTo>
                <a:cubicBezTo>
                  <a:pt x="897194" y="1114740"/>
                  <a:pt x="1270804" y="868342"/>
                  <a:pt x="1563850" y="668317"/>
                </a:cubicBezTo>
                <a:cubicBezTo>
                  <a:pt x="1809041" y="471132"/>
                  <a:pt x="1915492" y="189711"/>
                  <a:pt x="2155859" y="85281"/>
                </a:cubicBezTo>
                <a:cubicBezTo>
                  <a:pt x="2396226" y="-19149"/>
                  <a:pt x="2740944" y="-20174"/>
                  <a:pt x="3006056" y="41738"/>
                </a:cubicBezTo>
                <a:cubicBezTo>
                  <a:pt x="3271168" y="103650"/>
                  <a:pt x="3534998" y="305756"/>
                  <a:pt x="3746534" y="456756"/>
                </a:cubicBezTo>
                <a:cubicBezTo>
                  <a:pt x="3958070" y="607756"/>
                  <a:pt x="4115774" y="804744"/>
                  <a:pt x="4275274" y="947737"/>
                </a:cubicBezTo>
                <a:cubicBezTo>
                  <a:pt x="4434774" y="1090731"/>
                  <a:pt x="4547181" y="1198110"/>
                  <a:pt x="4703533" y="1314717"/>
                </a:cubicBezTo>
                <a:cubicBezTo>
                  <a:pt x="4859885" y="1431324"/>
                  <a:pt x="5915059" y="1625156"/>
                  <a:pt x="5213384" y="1647381"/>
                </a:cubicBezTo>
                <a:cubicBezTo>
                  <a:pt x="4511709" y="1669606"/>
                  <a:pt x="1043738" y="1653396"/>
                  <a:pt x="288959" y="1590231"/>
                </a:cubicBezTo>
                <a:cubicBezTo>
                  <a:pt x="-465820" y="1527066"/>
                  <a:pt x="472230" y="1422044"/>
                  <a:pt x="684712" y="12683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21C49709-0DF8-13DB-C421-76C99566C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51" y="1525976"/>
            <a:ext cx="2863971" cy="2863971"/>
          </a:xfrm>
          <a:prstGeom prst="rect">
            <a:avLst/>
          </a:prstGeom>
        </p:spPr>
      </p:pic>
      <p:pic>
        <p:nvPicPr>
          <p:cNvPr id="1026" name="Picture 2" descr="QR Code Image Scanner Stock Photography Barcode Mobile Phone, PNG,  1000x634px, Qr Code, Barcode, Barcode Scanner,">
            <a:extLst>
              <a:ext uri="{FF2B5EF4-FFF2-40B4-BE49-F238E27FC236}">
                <a16:creationId xmlns:a16="http://schemas.microsoft.com/office/drawing/2014/main" id="{9767EBDC-44AC-DAE4-8F03-CBC3DDA37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7" b="98266" l="10000" r="98537">
                        <a14:foregroundMark x1="95000" y1="92871" x2="95000" y2="92871"/>
                        <a14:foregroundMark x1="98537" y1="98266" x2="98537" y2="98266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827" y="-198677"/>
            <a:ext cx="11149278" cy="70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3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24</Words>
  <Application>Microsoft Office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 De Souza, Yuri</dc:creator>
  <cp:lastModifiedBy>Silva De Souza, Yuri</cp:lastModifiedBy>
  <cp:revision>23</cp:revision>
  <dcterms:created xsi:type="dcterms:W3CDTF">2022-11-13T05:02:06Z</dcterms:created>
  <dcterms:modified xsi:type="dcterms:W3CDTF">2022-12-01T23:31:02Z</dcterms:modified>
</cp:coreProperties>
</file>